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1" r:id="rId2"/>
  </p:sldMasterIdLst>
  <p:notesMasterIdLst>
    <p:notesMasterId r:id="rId10"/>
  </p:notesMasterIdLst>
  <p:sldIdLst>
    <p:sldId id="256" r:id="rId3"/>
    <p:sldId id="257" r:id="rId4"/>
    <p:sldId id="258" r:id="rId5"/>
    <p:sldId id="259" r:id="rId6"/>
    <p:sldId id="260" r:id="rId7"/>
    <p:sldId id="261" r:id="rId8"/>
    <p:sldId id="262" r:id="rId9"/>
  </p:sldIdLst>
  <p:sldSz cx="12192000" cy="6858000"/>
  <p:notesSz cx="7772400" cy="10058400"/>
  <p:embeddedFontLst>
    <p:embeddedFont>
      <p:font typeface="Calibri" panose="020F0502020204030204" pitchFamily="34" charset="0"/>
      <p:regular r:id="rId11"/>
      <p:bold r:id="rId12"/>
      <p:italic r:id="rId13"/>
      <p:boldItalic r:id="rId1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6" roundtripDataSignature="AMtx7mivk/4j0+O/0XGq3ULvzPr2J94pJ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DC3A294-B5F8-419C-9D65-162598F32D96}" v="1" dt="2022-04-17T19:26:30.243"/>
  </p1510:revLst>
</p1510:revInfo>
</file>

<file path=ppt/tableStyles.xml><?xml version="1.0" encoding="utf-8"?>
<a:tblStyleLst xmlns:a="http://schemas.openxmlformats.org/drawingml/2006/main" def="{2791DF2B-8CE8-47CA-A753-2D559099E446}">
  <a:tblStyle styleId="{2791DF2B-8CE8-47CA-A753-2D559099E446}"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3.fntdata"/><Relationship Id="rId26" Type="http://customschemas.google.com/relationships/presentationmetadata" Target="metadata"/><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font" Target="fonts/font2.fntdata"/><Relationship Id="rId2" Type="http://schemas.openxmlformats.org/officeDocument/2006/relationships/slideMaster" Target="slideMasters/slideMaster2.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1.fntdata"/><Relationship Id="rId32" Type="http://schemas.microsoft.com/office/2015/10/relationships/revisionInfo" Target="revisionInfo.xml"/><Relationship Id="rId5" Type="http://schemas.openxmlformats.org/officeDocument/2006/relationships/slide" Target="slides/slide3.xml"/><Relationship Id="rId28" Type="http://schemas.openxmlformats.org/officeDocument/2006/relationships/viewProps" Target="viewProps.xml"/><Relationship Id="rId10" Type="http://schemas.openxmlformats.org/officeDocument/2006/relationships/notesMaster" Target="notesMasters/notesMaster1.xml"/><Relationship Id="rId31"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ra Isabel Ortiz" userId="723e84459cfed1f6" providerId="LiveId" clId="{35CB2E28-3ABF-4086-BAF6-7A9AC7CD3E8F}"/>
    <pc:docChg chg="undo custSel addSld delSld modSld">
      <pc:chgData name="Sara Isabel Ortiz" userId="723e84459cfed1f6" providerId="LiveId" clId="{35CB2E28-3ABF-4086-BAF6-7A9AC7CD3E8F}" dt="2022-02-24T04:42:39.091" v="296"/>
      <pc:docMkLst>
        <pc:docMk/>
      </pc:docMkLst>
      <pc:sldChg chg="addSp delSp modSp mod">
        <pc:chgData name="Sara Isabel Ortiz" userId="723e84459cfed1f6" providerId="LiveId" clId="{35CB2E28-3ABF-4086-BAF6-7A9AC7CD3E8F}" dt="2022-02-24T04:42:07.440" v="254" actId="790"/>
        <pc:sldMkLst>
          <pc:docMk/>
          <pc:sldMk cId="0" sldId="256"/>
        </pc:sldMkLst>
        <pc:spChg chg="mod">
          <ac:chgData name="Sara Isabel Ortiz" userId="723e84459cfed1f6" providerId="LiveId" clId="{35CB2E28-3ABF-4086-BAF6-7A9AC7CD3E8F}" dt="2022-02-24T03:59:41.329" v="236" actId="1076"/>
          <ac:spMkLst>
            <pc:docMk/>
            <pc:sldMk cId="0" sldId="256"/>
            <ac:spMk id="190" creationId="{00000000-0000-0000-0000-000000000000}"/>
          </ac:spMkLst>
        </pc:spChg>
        <pc:spChg chg="mod">
          <ac:chgData name="Sara Isabel Ortiz" userId="723e84459cfed1f6" providerId="LiveId" clId="{35CB2E28-3ABF-4086-BAF6-7A9AC7CD3E8F}" dt="2022-02-24T04:42:07.440" v="254" actId="790"/>
          <ac:spMkLst>
            <pc:docMk/>
            <pc:sldMk cId="0" sldId="256"/>
            <ac:spMk id="192" creationId="{00000000-0000-0000-0000-000000000000}"/>
          </ac:spMkLst>
        </pc:spChg>
        <pc:spChg chg="del">
          <ac:chgData name="Sara Isabel Ortiz" userId="723e84459cfed1f6" providerId="LiveId" clId="{35CB2E28-3ABF-4086-BAF6-7A9AC7CD3E8F}" dt="2022-02-24T03:48:40.747" v="85" actId="478"/>
          <ac:spMkLst>
            <pc:docMk/>
            <pc:sldMk cId="0" sldId="256"/>
            <ac:spMk id="193" creationId="{00000000-0000-0000-0000-000000000000}"/>
          </ac:spMkLst>
        </pc:spChg>
        <pc:spChg chg="del">
          <ac:chgData name="Sara Isabel Ortiz" userId="723e84459cfed1f6" providerId="LiveId" clId="{35CB2E28-3ABF-4086-BAF6-7A9AC7CD3E8F}" dt="2022-02-24T03:48:43.974" v="86" actId="478"/>
          <ac:spMkLst>
            <pc:docMk/>
            <pc:sldMk cId="0" sldId="256"/>
            <ac:spMk id="194" creationId="{00000000-0000-0000-0000-000000000000}"/>
          </ac:spMkLst>
        </pc:spChg>
        <pc:spChg chg="del">
          <ac:chgData name="Sara Isabel Ortiz" userId="723e84459cfed1f6" providerId="LiveId" clId="{35CB2E28-3ABF-4086-BAF6-7A9AC7CD3E8F}" dt="2022-02-24T03:48:50.057" v="88" actId="478"/>
          <ac:spMkLst>
            <pc:docMk/>
            <pc:sldMk cId="0" sldId="256"/>
            <ac:spMk id="195" creationId="{00000000-0000-0000-0000-000000000000}"/>
          </ac:spMkLst>
        </pc:spChg>
        <pc:spChg chg="del">
          <ac:chgData name="Sara Isabel Ortiz" userId="723e84459cfed1f6" providerId="LiveId" clId="{35CB2E28-3ABF-4086-BAF6-7A9AC7CD3E8F}" dt="2022-02-24T03:48:48.487" v="87" actId="478"/>
          <ac:spMkLst>
            <pc:docMk/>
            <pc:sldMk cId="0" sldId="256"/>
            <ac:spMk id="196" creationId="{00000000-0000-0000-0000-000000000000}"/>
          </ac:spMkLst>
        </pc:spChg>
        <pc:picChg chg="add del mod">
          <ac:chgData name="Sara Isabel Ortiz" userId="723e84459cfed1f6" providerId="LiveId" clId="{35CB2E28-3ABF-4086-BAF6-7A9AC7CD3E8F}" dt="2022-02-24T03:48:12.036" v="79" actId="478"/>
          <ac:picMkLst>
            <pc:docMk/>
            <pc:sldMk cId="0" sldId="256"/>
            <ac:picMk id="189" creationId="{00000000-0000-0000-0000-000000000000}"/>
          </ac:picMkLst>
        </pc:picChg>
        <pc:picChg chg="add del mod">
          <ac:chgData name="Sara Isabel Ortiz" userId="723e84459cfed1f6" providerId="LiveId" clId="{35CB2E28-3ABF-4086-BAF6-7A9AC7CD3E8F}" dt="2022-02-24T03:44:41.193" v="56" actId="478"/>
          <ac:picMkLst>
            <pc:docMk/>
            <pc:sldMk cId="0" sldId="256"/>
            <ac:picMk id="1026" creationId="{7B7C0B74-4039-4A6F-9EF6-939D1227BA9F}"/>
          </ac:picMkLst>
        </pc:picChg>
        <pc:picChg chg="add del mod">
          <ac:chgData name="Sara Isabel Ortiz" userId="723e84459cfed1f6" providerId="LiveId" clId="{35CB2E28-3ABF-4086-BAF6-7A9AC7CD3E8F}" dt="2022-02-24T03:46:07.631" v="69"/>
          <ac:picMkLst>
            <pc:docMk/>
            <pc:sldMk cId="0" sldId="256"/>
            <ac:picMk id="1028" creationId="{0EA4F511-8FDC-4178-890D-3043A5EBFA2B}"/>
          </ac:picMkLst>
        </pc:picChg>
        <pc:picChg chg="add del">
          <ac:chgData name="Sara Isabel Ortiz" userId="723e84459cfed1f6" providerId="LiveId" clId="{35CB2E28-3ABF-4086-BAF6-7A9AC7CD3E8F}" dt="2022-02-24T03:47:14.170" v="78" actId="478"/>
          <ac:picMkLst>
            <pc:docMk/>
            <pc:sldMk cId="0" sldId="256"/>
            <ac:picMk id="1030" creationId="{B1A62408-F652-4CF1-BE0E-B17DB0AE9994}"/>
          </ac:picMkLst>
        </pc:picChg>
        <pc:picChg chg="add del mod">
          <ac:chgData name="Sara Isabel Ortiz" userId="723e84459cfed1f6" providerId="LiveId" clId="{35CB2E28-3ABF-4086-BAF6-7A9AC7CD3E8F}" dt="2022-02-24T03:50:25.188" v="177" actId="478"/>
          <ac:picMkLst>
            <pc:docMk/>
            <pc:sldMk cId="0" sldId="256"/>
            <ac:picMk id="1032" creationId="{1F296B66-54BD-4731-B439-350E842F58EA}"/>
          </ac:picMkLst>
        </pc:picChg>
        <pc:picChg chg="add del mod">
          <ac:chgData name="Sara Isabel Ortiz" userId="723e84459cfed1f6" providerId="LiveId" clId="{35CB2E28-3ABF-4086-BAF6-7A9AC7CD3E8F}" dt="2022-02-24T03:56:01.094" v="208" actId="478"/>
          <ac:picMkLst>
            <pc:docMk/>
            <pc:sldMk cId="0" sldId="256"/>
            <ac:picMk id="1034" creationId="{AC65106E-91C2-4134-B3E5-AC693DBF221E}"/>
          </ac:picMkLst>
        </pc:picChg>
        <pc:picChg chg="add del">
          <ac:chgData name="Sara Isabel Ortiz" userId="723e84459cfed1f6" providerId="LiveId" clId="{35CB2E28-3ABF-4086-BAF6-7A9AC7CD3E8F}" dt="2022-02-24T03:51:30.009" v="207" actId="478"/>
          <ac:picMkLst>
            <pc:docMk/>
            <pc:sldMk cId="0" sldId="256"/>
            <ac:picMk id="1036" creationId="{7C256164-1F5B-4EDE-9C4F-2B0A80F9CF9C}"/>
          </ac:picMkLst>
        </pc:picChg>
        <pc:picChg chg="add del mod">
          <ac:chgData name="Sara Isabel Ortiz" userId="723e84459cfed1f6" providerId="LiveId" clId="{35CB2E28-3ABF-4086-BAF6-7A9AC7CD3E8F}" dt="2022-02-24T03:57:21.326" v="216" actId="478"/>
          <ac:picMkLst>
            <pc:docMk/>
            <pc:sldMk cId="0" sldId="256"/>
            <ac:picMk id="1038" creationId="{AF2A35DD-6F4A-42D9-82D5-E873AB28D59F}"/>
          </ac:picMkLst>
        </pc:picChg>
        <pc:picChg chg="add del mod">
          <ac:chgData name="Sara Isabel Ortiz" userId="723e84459cfed1f6" providerId="LiveId" clId="{35CB2E28-3ABF-4086-BAF6-7A9AC7CD3E8F}" dt="2022-02-24T03:59:08.955" v="228" actId="478"/>
          <ac:picMkLst>
            <pc:docMk/>
            <pc:sldMk cId="0" sldId="256"/>
            <ac:picMk id="1040" creationId="{D73DE289-019E-4FA1-8B8C-BA1C32B209AF}"/>
          </ac:picMkLst>
        </pc:picChg>
        <pc:picChg chg="add del mod">
          <ac:chgData name="Sara Isabel Ortiz" userId="723e84459cfed1f6" providerId="LiveId" clId="{35CB2E28-3ABF-4086-BAF6-7A9AC7CD3E8F}" dt="2022-02-24T04:00:18.811" v="242" actId="478"/>
          <ac:picMkLst>
            <pc:docMk/>
            <pc:sldMk cId="0" sldId="256"/>
            <ac:picMk id="1042" creationId="{5C6FBBFD-AC24-4DBA-9D70-3D4F61363894}"/>
          </ac:picMkLst>
        </pc:picChg>
        <pc:picChg chg="add del mod">
          <ac:chgData name="Sara Isabel Ortiz" userId="723e84459cfed1f6" providerId="LiveId" clId="{35CB2E28-3ABF-4086-BAF6-7A9AC7CD3E8F}" dt="2022-02-24T04:00:19.611" v="243" actId="478"/>
          <ac:picMkLst>
            <pc:docMk/>
            <pc:sldMk cId="0" sldId="256"/>
            <ac:picMk id="1044" creationId="{ABF0DFC3-CAB8-4A02-96E0-1FCC39D6C2A4}"/>
          </ac:picMkLst>
        </pc:picChg>
        <pc:picChg chg="add mod">
          <ac:chgData name="Sara Isabel Ortiz" userId="723e84459cfed1f6" providerId="LiveId" clId="{35CB2E28-3ABF-4086-BAF6-7A9AC7CD3E8F}" dt="2022-02-24T04:00:58.214" v="247" actId="167"/>
          <ac:picMkLst>
            <pc:docMk/>
            <pc:sldMk cId="0" sldId="256"/>
            <ac:picMk id="1046" creationId="{FE7D4B27-558D-4A0D-8C38-54B173E841A5}"/>
          </ac:picMkLst>
        </pc:picChg>
      </pc:sldChg>
      <pc:sldChg chg="delSp modSp mod">
        <pc:chgData name="Sara Isabel Ortiz" userId="723e84459cfed1f6" providerId="LiveId" clId="{35CB2E28-3ABF-4086-BAF6-7A9AC7CD3E8F}" dt="2022-02-24T04:42:39.091" v="296"/>
        <pc:sldMkLst>
          <pc:docMk/>
          <pc:sldMk cId="0" sldId="257"/>
        </pc:sldMkLst>
        <pc:spChg chg="mod">
          <ac:chgData name="Sara Isabel Ortiz" userId="723e84459cfed1f6" providerId="LiveId" clId="{35CB2E28-3ABF-4086-BAF6-7A9AC7CD3E8F}" dt="2022-02-24T03:49:26.442" v="129" actId="790"/>
          <ac:spMkLst>
            <pc:docMk/>
            <pc:sldMk cId="0" sldId="257"/>
            <ac:spMk id="212" creationId="{00000000-0000-0000-0000-000000000000}"/>
          </ac:spMkLst>
        </pc:spChg>
        <pc:spChg chg="del">
          <ac:chgData name="Sara Isabel Ortiz" userId="723e84459cfed1f6" providerId="LiveId" clId="{35CB2E28-3ABF-4086-BAF6-7A9AC7CD3E8F}" dt="2022-02-24T03:48:56.082" v="89" actId="478"/>
          <ac:spMkLst>
            <pc:docMk/>
            <pc:sldMk cId="0" sldId="257"/>
            <ac:spMk id="215" creationId="{00000000-0000-0000-0000-000000000000}"/>
          </ac:spMkLst>
        </pc:spChg>
        <pc:spChg chg="mod">
          <ac:chgData name="Sara Isabel Ortiz" userId="723e84459cfed1f6" providerId="LiveId" clId="{35CB2E28-3ABF-4086-BAF6-7A9AC7CD3E8F}" dt="2022-02-24T04:42:39.091" v="296"/>
          <ac:spMkLst>
            <pc:docMk/>
            <pc:sldMk cId="0" sldId="257"/>
            <ac:spMk id="219" creationId="{00000000-0000-0000-0000-000000000000}"/>
          </ac:spMkLst>
        </pc:spChg>
        <pc:spChg chg="del">
          <ac:chgData name="Sara Isabel Ortiz" userId="723e84459cfed1f6" providerId="LiveId" clId="{35CB2E28-3ABF-4086-BAF6-7A9AC7CD3E8F}" dt="2022-02-24T04:42:20.531" v="255" actId="478"/>
          <ac:spMkLst>
            <pc:docMk/>
            <pc:sldMk cId="0" sldId="257"/>
            <ac:spMk id="227" creationId="{00000000-0000-0000-0000-000000000000}"/>
          </ac:spMkLst>
        </pc:spChg>
      </pc:sldChg>
      <pc:sldChg chg="addSp modSp new del">
        <pc:chgData name="Sara Isabel Ortiz" userId="723e84459cfed1f6" providerId="LiveId" clId="{35CB2E28-3ABF-4086-BAF6-7A9AC7CD3E8F}" dt="2022-02-24T04:01:14.970" v="248" actId="2696"/>
        <pc:sldMkLst>
          <pc:docMk/>
          <pc:sldMk cId="66830235" sldId="259"/>
        </pc:sldMkLst>
        <pc:picChg chg="add mod">
          <ac:chgData name="Sara Isabel Ortiz" userId="723e84459cfed1f6" providerId="LiveId" clId="{35CB2E28-3ABF-4086-BAF6-7A9AC7CD3E8F}" dt="2022-02-24T03:46:54.127" v="76" actId="1076"/>
          <ac:picMkLst>
            <pc:docMk/>
            <pc:sldMk cId="66830235" sldId="259"/>
            <ac:picMk id="2050" creationId="{381FA097-48D8-40CE-89A3-A34A9746B18A}"/>
          </ac:picMkLst>
        </pc:picChg>
      </pc:sldChg>
    </pc:docChg>
  </pc:docChgLst>
  <pc:docChgLst>
    <pc:chgData name="Sara Isabel Ortiz" userId="723e84459cfed1f6" providerId="LiveId" clId="{DDC3A294-B5F8-419C-9D65-162598F32D96}"/>
    <pc:docChg chg="undo custSel addSld modSld">
      <pc:chgData name="Sara Isabel Ortiz" userId="723e84459cfed1f6" providerId="LiveId" clId="{DDC3A294-B5F8-419C-9D65-162598F32D96}" dt="2022-04-18T01:51:42.140" v="880" actId="1035"/>
      <pc:docMkLst>
        <pc:docMk/>
      </pc:docMkLst>
      <pc:sldChg chg="addSp delSp modSp add mod">
        <pc:chgData name="Sara Isabel Ortiz" userId="723e84459cfed1f6" providerId="LiveId" clId="{DDC3A294-B5F8-419C-9D65-162598F32D96}" dt="2022-04-17T23:47:26.609" v="443" actId="478"/>
        <pc:sldMkLst>
          <pc:docMk/>
          <pc:sldMk cId="0" sldId="259"/>
        </pc:sldMkLst>
        <pc:spChg chg="del">
          <ac:chgData name="Sara Isabel Ortiz" userId="723e84459cfed1f6" providerId="LiveId" clId="{DDC3A294-B5F8-419C-9D65-162598F32D96}" dt="2022-04-17T23:45:54.560" v="416" actId="478"/>
          <ac:spMkLst>
            <pc:docMk/>
            <pc:sldMk cId="0" sldId="259"/>
            <ac:spMk id="263" creationId="{00000000-0000-0000-0000-000000000000}"/>
          </ac:spMkLst>
        </pc:spChg>
        <pc:spChg chg="del mod">
          <ac:chgData name="Sara Isabel Ortiz" userId="723e84459cfed1f6" providerId="LiveId" clId="{DDC3A294-B5F8-419C-9D65-162598F32D96}" dt="2022-04-17T23:45:50.561" v="415" actId="478"/>
          <ac:spMkLst>
            <pc:docMk/>
            <pc:sldMk cId="0" sldId="259"/>
            <ac:spMk id="264" creationId="{00000000-0000-0000-0000-000000000000}"/>
          </ac:spMkLst>
        </pc:spChg>
        <pc:spChg chg="del">
          <ac:chgData name="Sara Isabel Ortiz" userId="723e84459cfed1f6" providerId="LiveId" clId="{DDC3A294-B5F8-419C-9D65-162598F32D96}" dt="2022-04-17T23:46:05.089" v="417" actId="478"/>
          <ac:spMkLst>
            <pc:docMk/>
            <pc:sldMk cId="0" sldId="259"/>
            <ac:spMk id="265" creationId="{00000000-0000-0000-0000-000000000000}"/>
          </ac:spMkLst>
        </pc:spChg>
        <pc:spChg chg="del">
          <ac:chgData name="Sara Isabel Ortiz" userId="723e84459cfed1f6" providerId="LiveId" clId="{DDC3A294-B5F8-419C-9D65-162598F32D96}" dt="2022-04-17T23:47:22.386" v="442" actId="478"/>
          <ac:spMkLst>
            <pc:docMk/>
            <pc:sldMk cId="0" sldId="259"/>
            <ac:spMk id="288" creationId="{00000000-0000-0000-0000-000000000000}"/>
          </ac:spMkLst>
        </pc:spChg>
        <pc:spChg chg="del">
          <ac:chgData name="Sara Isabel Ortiz" userId="723e84459cfed1f6" providerId="LiveId" clId="{DDC3A294-B5F8-419C-9D65-162598F32D96}" dt="2022-04-17T23:47:26.609" v="443" actId="478"/>
          <ac:spMkLst>
            <pc:docMk/>
            <pc:sldMk cId="0" sldId="259"/>
            <ac:spMk id="289" creationId="{00000000-0000-0000-0000-000000000000}"/>
          </ac:spMkLst>
        </pc:spChg>
        <pc:spChg chg="del">
          <ac:chgData name="Sara Isabel Ortiz" userId="723e84459cfed1f6" providerId="LiveId" clId="{DDC3A294-B5F8-419C-9D65-162598F32D96}" dt="2022-04-17T23:46:08.928" v="418" actId="478"/>
          <ac:spMkLst>
            <pc:docMk/>
            <pc:sldMk cId="0" sldId="259"/>
            <ac:spMk id="290" creationId="{00000000-0000-0000-0000-000000000000}"/>
          </ac:spMkLst>
        </pc:spChg>
        <pc:spChg chg="mod">
          <ac:chgData name="Sara Isabel Ortiz" userId="723e84459cfed1f6" providerId="LiveId" clId="{DDC3A294-B5F8-419C-9D65-162598F32D96}" dt="2022-04-17T23:46:30.243" v="439" actId="20577"/>
          <ac:spMkLst>
            <pc:docMk/>
            <pc:sldMk cId="0" sldId="259"/>
            <ac:spMk id="291" creationId="{00000000-0000-0000-0000-000000000000}"/>
          </ac:spMkLst>
        </pc:spChg>
        <pc:picChg chg="add del">
          <ac:chgData name="Sara Isabel Ortiz" userId="723e84459cfed1f6" providerId="LiveId" clId="{DDC3A294-B5F8-419C-9D65-162598F32D96}" dt="2022-04-17T23:47:18.104" v="441" actId="478"/>
          <ac:picMkLst>
            <pc:docMk/>
            <pc:sldMk cId="0" sldId="259"/>
            <ac:picMk id="261" creationId="{00000000-0000-0000-0000-000000000000}"/>
          </ac:picMkLst>
        </pc:picChg>
      </pc:sldChg>
      <pc:sldChg chg="delSp modSp add mod">
        <pc:chgData name="Sara Isabel Ortiz" userId="723e84459cfed1f6" providerId="LiveId" clId="{DDC3A294-B5F8-419C-9D65-162598F32D96}" dt="2022-04-18T00:00:48.898" v="458" actId="478"/>
        <pc:sldMkLst>
          <pc:docMk/>
          <pc:sldMk cId="0" sldId="260"/>
        </pc:sldMkLst>
        <pc:spChg chg="del">
          <ac:chgData name="Sara Isabel Ortiz" userId="723e84459cfed1f6" providerId="LiveId" clId="{DDC3A294-B5F8-419C-9D65-162598F32D96}" dt="2022-04-18T00:00:45.143" v="457" actId="478"/>
          <ac:spMkLst>
            <pc:docMk/>
            <pc:sldMk cId="0" sldId="260"/>
            <ac:spMk id="326" creationId="{00000000-0000-0000-0000-000000000000}"/>
          </ac:spMkLst>
        </pc:spChg>
        <pc:spChg chg="del">
          <ac:chgData name="Sara Isabel Ortiz" userId="723e84459cfed1f6" providerId="LiveId" clId="{DDC3A294-B5F8-419C-9D65-162598F32D96}" dt="2022-04-18T00:00:43.309" v="456" actId="478"/>
          <ac:spMkLst>
            <pc:docMk/>
            <pc:sldMk cId="0" sldId="260"/>
            <ac:spMk id="327" creationId="{00000000-0000-0000-0000-000000000000}"/>
          </ac:spMkLst>
        </pc:spChg>
        <pc:spChg chg="del">
          <ac:chgData name="Sara Isabel Ortiz" userId="723e84459cfed1f6" providerId="LiveId" clId="{DDC3A294-B5F8-419C-9D65-162598F32D96}" dt="2022-04-18T00:00:48.898" v="458" actId="478"/>
          <ac:spMkLst>
            <pc:docMk/>
            <pc:sldMk cId="0" sldId="260"/>
            <ac:spMk id="328" creationId="{00000000-0000-0000-0000-000000000000}"/>
          </ac:spMkLst>
        </pc:spChg>
        <pc:spChg chg="del">
          <ac:chgData name="Sara Isabel Ortiz" userId="723e84459cfed1f6" providerId="LiveId" clId="{DDC3A294-B5F8-419C-9D65-162598F32D96}" dt="2022-04-17T23:50:12.052" v="452" actId="478"/>
          <ac:spMkLst>
            <pc:docMk/>
            <pc:sldMk cId="0" sldId="260"/>
            <ac:spMk id="351" creationId="{00000000-0000-0000-0000-000000000000}"/>
          </ac:spMkLst>
        </pc:spChg>
        <pc:spChg chg="del">
          <ac:chgData name="Sara Isabel Ortiz" userId="723e84459cfed1f6" providerId="LiveId" clId="{DDC3A294-B5F8-419C-9D65-162598F32D96}" dt="2022-04-17T23:50:15.056" v="453" actId="478"/>
          <ac:spMkLst>
            <pc:docMk/>
            <pc:sldMk cId="0" sldId="260"/>
            <ac:spMk id="352" creationId="{00000000-0000-0000-0000-000000000000}"/>
          </ac:spMkLst>
        </pc:spChg>
        <pc:spChg chg="del">
          <ac:chgData name="Sara Isabel Ortiz" userId="723e84459cfed1f6" providerId="LiveId" clId="{DDC3A294-B5F8-419C-9D65-162598F32D96}" dt="2022-04-18T00:00:39.515" v="455" actId="478"/>
          <ac:spMkLst>
            <pc:docMk/>
            <pc:sldMk cId="0" sldId="260"/>
            <ac:spMk id="353" creationId="{00000000-0000-0000-0000-000000000000}"/>
          </ac:spMkLst>
        </pc:spChg>
        <pc:spChg chg="mod">
          <ac:chgData name="Sara Isabel Ortiz" userId="723e84459cfed1f6" providerId="LiveId" clId="{DDC3A294-B5F8-419C-9D65-162598F32D96}" dt="2022-04-18T00:00:33.117" v="454"/>
          <ac:spMkLst>
            <pc:docMk/>
            <pc:sldMk cId="0" sldId="260"/>
            <ac:spMk id="354" creationId="{00000000-0000-0000-0000-000000000000}"/>
          </ac:spMkLst>
        </pc:spChg>
      </pc:sldChg>
      <pc:sldChg chg="addSp delSp modSp add mod setBg">
        <pc:chgData name="Sara Isabel Ortiz" userId="723e84459cfed1f6" providerId="LiveId" clId="{DDC3A294-B5F8-419C-9D65-162598F32D96}" dt="2022-04-18T01:51:42.140" v="880" actId="1035"/>
        <pc:sldMkLst>
          <pc:docMk/>
          <pc:sldMk cId="0" sldId="261"/>
        </pc:sldMkLst>
        <pc:spChg chg="add del">
          <ac:chgData name="Sara Isabel Ortiz" userId="723e84459cfed1f6" providerId="LiveId" clId="{DDC3A294-B5F8-419C-9D65-162598F32D96}" dt="2022-04-18T01:48:02.095" v="864" actId="26606"/>
          <ac:spMkLst>
            <pc:docMk/>
            <pc:sldMk cId="0" sldId="261"/>
            <ac:spMk id="90" creationId="{2ABE1108-6423-4E53-85A1-817683043C77}"/>
          </ac:spMkLst>
        </pc:spChg>
        <pc:spChg chg="mod">
          <ac:chgData name="Sara Isabel Ortiz" userId="723e84459cfed1f6" providerId="LiveId" clId="{DDC3A294-B5F8-419C-9D65-162598F32D96}" dt="2022-04-18T01:48:02.095" v="864" actId="26606"/>
          <ac:spMkLst>
            <pc:docMk/>
            <pc:sldMk cId="0" sldId="261"/>
            <ac:spMk id="388" creationId="{00000000-0000-0000-0000-000000000000}"/>
          </ac:spMkLst>
        </pc:spChg>
        <pc:spChg chg="mod ord">
          <ac:chgData name="Sara Isabel Ortiz" userId="723e84459cfed1f6" providerId="LiveId" clId="{DDC3A294-B5F8-419C-9D65-162598F32D96}" dt="2022-04-18T01:48:02.095" v="864" actId="26606"/>
          <ac:spMkLst>
            <pc:docMk/>
            <pc:sldMk cId="0" sldId="261"/>
            <ac:spMk id="389" creationId="{00000000-0000-0000-0000-000000000000}"/>
          </ac:spMkLst>
        </pc:spChg>
        <pc:spChg chg="del">
          <ac:chgData name="Sara Isabel Ortiz" userId="723e84459cfed1f6" providerId="LiveId" clId="{DDC3A294-B5F8-419C-9D65-162598F32D96}" dt="2022-04-18T00:46:24.079" v="843" actId="478"/>
          <ac:spMkLst>
            <pc:docMk/>
            <pc:sldMk cId="0" sldId="261"/>
            <ac:spMk id="390" creationId="{00000000-0000-0000-0000-000000000000}"/>
          </ac:spMkLst>
        </pc:spChg>
        <pc:spChg chg="del">
          <ac:chgData name="Sara Isabel Ortiz" userId="723e84459cfed1f6" providerId="LiveId" clId="{DDC3A294-B5F8-419C-9D65-162598F32D96}" dt="2022-04-18T00:46:21.809" v="842" actId="478"/>
          <ac:spMkLst>
            <pc:docMk/>
            <pc:sldMk cId="0" sldId="261"/>
            <ac:spMk id="391" creationId="{00000000-0000-0000-0000-000000000000}"/>
          </ac:spMkLst>
        </pc:spChg>
        <pc:spChg chg="del mod">
          <ac:chgData name="Sara Isabel Ortiz" userId="723e84459cfed1f6" providerId="LiveId" clId="{DDC3A294-B5F8-419C-9D65-162598F32D96}" dt="2022-04-18T00:46:12.849" v="840" actId="478"/>
          <ac:spMkLst>
            <pc:docMk/>
            <pc:sldMk cId="0" sldId="261"/>
            <ac:spMk id="392" creationId="{00000000-0000-0000-0000-000000000000}"/>
          </ac:spMkLst>
        </pc:spChg>
        <pc:spChg chg="del">
          <ac:chgData name="Sara Isabel Ortiz" userId="723e84459cfed1f6" providerId="LiveId" clId="{DDC3A294-B5F8-419C-9D65-162598F32D96}" dt="2022-04-18T00:26:27.330" v="832" actId="478"/>
          <ac:spMkLst>
            <pc:docMk/>
            <pc:sldMk cId="0" sldId="261"/>
            <ac:spMk id="393" creationId="{00000000-0000-0000-0000-000000000000}"/>
          </ac:spMkLst>
        </pc:spChg>
        <pc:spChg chg="del">
          <ac:chgData name="Sara Isabel Ortiz" userId="723e84459cfed1f6" providerId="LiveId" clId="{DDC3A294-B5F8-419C-9D65-162598F32D96}" dt="2022-04-18T00:26:23.483" v="831" actId="478"/>
          <ac:spMkLst>
            <pc:docMk/>
            <pc:sldMk cId="0" sldId="261"/>
            <ac:spMk id="394" creationId="{00000000-0000-0000-0000-000000000000}"/>
          </ac:spMkLst>
        </pc:spChg>
        <pc:spChg chg="del">
          <ac:chgData name="Sara Isabel Ortiz" userId="723e84459cfed1f6" providerId="LiveId" clId="{DDC3A294-B5F8-419C-9D65-162598F32D96}" dt="2022-04-18T00:27:17.991" v="833" actId="478"/>
          <ac:spMkLst>
            <pc:docMk/>
            <pc:sldMk cId="0" sldId="261"/>
            <ac:spMk id="395" creationId="{00000000-0000-0000-0000-000000000000}"/>
          </ac:spMkLst>
        </pc:spChg>
        <pc:spChg chg="del">
          <ac:chgData name="Sara Isabel Ortiz" userId="723e84459cfed1f6" providerId="LiveId" clId="{DDC3A294-B5F8-419C-9D65-162598F32D96}" dt="2022-04-18T00:27:30.361" v="838" actId="478"/>
          <ac:spMkLst>
            <pc:docMk/>
            <pc:sldMk cId="0" sldId="261"/>
            <ac:spMk id="396" creationId="{00000000-0000-0000-0000-000000000000}"/>
          </ac:spMkLst>
        </pc:spChg>
        <pc:spChg chg="del">
          <ac:chgData name="Sara Isabel Ortiz" userId="723e84459cfed1f6" providerId="LiveId" clId="{DDC3A294-B5F8-419C-9D65-162598F32D96}" dt="2022-04-18T00:27:23.801" v="835" actId="478"/>
          <ac:spMkLst>
            <pc:docMk/>
            <pc:sldMk cId="0" sldId="261"/>
            <ac:spMk id="397" creationId="{00000000-0000-0000-0000-000000000000}"/>
          </ac:spMkLst>
        </pc:spChg>
        <pc:spChg chg="del">
          <ac:chgData name="Sara Isabel Ortiz" userId="723e84459cfed1f6" providerId="LiveId" clId="{DDC3A294-B5F8-419C-9D65-162598F32D96}" dt="2022-04-18T00:46:18.389" v="841" actId="478"/>
          <ac:spMkLst>
            <pc:docMk/>
            <pc:sldMk cId="0" sldId="261"/>
            <ac:spMk id="398" creationId="{00000000-0000-0000-0000-000000000000}"/>
          </ac:spMkLst>
        </pc:spChg>
        <pc:spChg chg="del">
          <ac:chgData name="Sara Isabel Ortiz" userId="723e84459cfed1f6" providerId="LiveId" clId="{DDC3A294-B5F8-419C-9D65-162598F32D96}" dt="2022-04-18T00:46:33.179" v="845" actId="478"/>
          <ac:spMkLst>
            <pc:docMk/>
            <pc:sldMk cId="0" sldId="261"/>
            <ac:spMk id="399" creationId="{00000000-0000-0000-0000-000000000000}"/>
          </ac:spMkLst>
        </pc:spChg>
        <pc:spChg chg="del">
          <ac:chgData name="Sara Isabel Ortiz" userId="723e84459cfed1f6" providerId="LiveId" clId="{DDC3A294-B5F8-419C-9D65-162598F32D96}" dt="2022-04-18T00:46:28.999" v="844" actId="478"/>
          <ac:spMkLst>
            <pc:docMk/>
            <pc:sldMk cId="0" sldId="261"/>
            <ac:spMk id="404" creationId="{00000000-0000-0000-0000-000000000000}"/>
          </ac:spMkLst>
        </pc:spChg>
        <pc:spChg chg="del">
          <ac:chgData name="Sara Isabel Ortiz" userId="723e84459cfed1f6" providerId="LiveId" clId="{DDC3A294-B5F8-419C-9D65-162598F32D96}" dt="2022-04-18T00:27:20.189" v="834" actId="478"/>
          <ac:spMkLst>
            <pc:docMk/>
            <pc:sldMk cId="0" sldId="261"/>
            <ac:spMk id="406" creationId="{00000000-0000-0000-0000-000000000000}"/>
          </ac:spMkLst>
        </pc:spChg>
        <pc:grpChg chg="del">
          <ac:chgData name="Sara Isabel Ortiz" userId="723e84459cfed1f6" providerId="LiveId" clId="{DDC3A294-B5F8-419C-9D65-162598F32D96}" dt="2022-04-18T00:50:48.490" v="846" actId="478"/>
          <ac:grpSpMkLst>
            <pc:docMk/>
            <pc:sldMk cId="0" sldId="261"/>
            <ac:grpSpMk id="400" creationId="{00000000-0000-0000-0000-000000000000}"/>
          </ac:grpSpMkLst>
        </pc:grpChg>
        <pc:picChg chg="add mod">
          <ac:chgData name="Sara Isabel Ortiz" userId="723e84459cfed1f6" providerId="LiveId" clId="{DDC3A294-B5F8-419C-9D65-162598F32D96}" dt="2022-04-18T01:51:42.140" v="880" actId="1035"/>
          <ac:picMkLst>
            <pc:docMk/>
            <pc:sldMk cId="0" sldId="261"/>
            <ac:picMk id="3" creationId="{8314EA5F-31E1-4D46-BAB9-92C208ADB329}"/>
          </ac:picMkLst>
        </pc:picChg>
        <pc:picChg chg="add del mod ord">
          <ac:chgData name="Sara Isabel Ortiz" userId="723e84459cfed1f6" providerId="LiveId" clId="{DDC3A294-B5F8-419C-9D65-162598F32D96}" dt="2022-04-18T01:48:02.095" v="864" actId="26606"/>
          <ac:picMkLst>
            <pc:docMk/>
            <pc:sldMk cId="0" sldId="261"/>
            <ac:picMk id="387" creationId="{00000000-0000-0000-0000-000000000000}"/>
          </ac:picMkLst>
        </pc:picChg>
        <pc:picChg chg="add del mod ord">
          <ac:chgData name="Sara Isabel Ortiz" userId="723e84459cfed1f6" providerId="LiveId" clId="{DDC3A294-B5F8-419C-9D65-162598F32D96}" dt="2022-04-18T01:48:02.095" v="864" actId="26606"/>
          <ac:picMkLst>
            <pc:docMk/>
            <pc:sldMk cId="0" sldId="261"/>
            <ac:picMk id="405" creationId="{00000000-0000-0000-0000-000000000000}"/>
          </ac:picMkLst>
        </pc:picChg>
      </pc:sldChg>
      <pc:sldChg chg="addSp delSp modSp add mod">
        <pc:chgData name="Sara Isabel Ortiz" userId="723e84459cfed1f6" providerId="LiveId" clId="{DDC3A294-B5F8-419C-9D65-162598F32D96}" dt="2022-04-18T00:26:12.583" v="830" actId="478"/>
        <pc:sldMkLst>
          <pc:docMk/>
          <pc:sldMk cId="0" sldId="262"/>
        </pc:sldMkLst>
        <pc:spChg chg="mod">
          <ac:chgData name="Sara Isabel Ortiz" userId="723e84459cfed1f6" providerId="LiveId" clId="{DDC3A294-B5F8-419C-9D65-162598F32D96}" dt="2022-04-18T00:25:53.947" v="827" actId="20577"/>
          <ac:spMkLst>
            <pc:docMk/>
            <pc:sldMk cId="0" sldId="262"/>
            <ac:spMk id="413" creationId="{00000000-0000-0000-0000-000000000000}"/>
          </ac:spMkLst>
        </pc:spChg>
        <pc:spChg chg="del">
          <ac:chgData name="Sara Isabel Ortiz" userId="723e84459cfed1f6" providerId="LiveId" clId="{DDC3A294-B5F8-419C-9D65-162598F32D96}" dt="2022-04-18T00:01:07.971" v="462" actId="478"/>
          <ac:spMkLst>
            <pc:docMk/>
            <pc:sldMk cId="0" sldId="262"/>
            <ac:spMk id="414" creationId="{00000000-0000-0000-0000-000000000000}"/>
          </ac:spMkLst>
        </pc:spChg>
        <pc:spChg chg="del">
          <ac:chgData name="Sara Isabel Ortiz" userId="723e84459cfed1f6" providerId="LiveId" clId="{DDC3A294-B5F8-419C-9D65-162598F32D96}" dt="2022-04-18T00:01:00.680" v="459" actId="478"/>
          <ac:spMkLst>
            <pc:docMk/>
            <pc:sldMk cId="0" sldId="262"/>
            <ac:spMk id="415" creationId="{00000000-0000-0000-0000-000000000000}"/>
          </ac:spMkLst>
        </pc:spChg>
        <pc:spChg chg="del">
          <ac:chgData name="Sara Isabel Ortiz" userId="723e84459cfed1f6" providerId="LiveId" clId="{DDC3A294-B5F8-419C-9D65-162598F32D96}" dt="2022-04-18T00:01:20.846" v="464" actId="478"/>
          <ac:spMkLst>
            <pc:docMk/>
            <pc:sldMk cId="0" sldId="262"/>
            <ac:spMk id="416" creationId="{00000000-0000-0000-0000-000000000000}"/>
          </ac:spMkLst>
        </pc:spChg>
        <pc:spChg chg="del">
          <ac:chgData name="Sara Isabel Ortiz" userId="723e84459cfed1f6" providerId="LiveId" clId="{DDC3A294-B5F8-419C-9D65-162598F32D96}" dt="2022-04-18T00:13:54.159" v="779" actId="478"/>
          <ac:spMkLst>
            <pc:docMk/>
            <pc:sldMk cId="0" sldId="262"/>
            <ac:spMk id="418" creationId="{00000000-0000-0000-0000-000000000000}"/>
          </ac:spMkLst>
        </pc:spChg>
        <pc:spChg chg="del">
          <ac:chgData name="Sara Isabel Ortiz" userId="723e84459cfed1f6" providerId="LiveId" clId="{DDC3A294-B5F8-419C-9D65-162598F32D96}" dt="2022-04-18T00:13:56.858" v="780" actId="478"/>
          <ac:spMkLst>
            <pc:docMk/>
            <pc:sldMk cId="0" sldId="262"/>
            <ac:spMk id="419" creationId="{00000000-0000-0000-0000-000000000000}"/>
          </ac:spMkLst>
        </pc:spChg>
        <pc:spChg chg="del">
          <ac:chgData name="Sara Isabel Ortiz" userId="723e84459cfed1f6" providerId="LiveId" clId="{DDC3A294-B5F8-419C-9D65-162598F32D96}" dt="2022-04-18T00:26:10.355" v="829" actId="478"/>
          <ac:spMkLst>
            <pc:docMk/>
            <pc:sldMk cId="0" sldId="262"/>
            <ac:spMk id="420" creationId="{00000000-0000-0000-0000-000000000000}"/>
          </ac:spMkLst>
        </pc:spChg>
        <pc:spChg chg="del">
          <ac:chgData name="Sara Isabel Ortiz" userId="723e84459cfed1f6" providerId="LiveId" clId="{DDC3A294-B5F8-419C-9D65-162598F32D96}" dt="2022-04-18T00:26:12.583" v="830" actId="478"/>
          <ac:spMkLst>
            <pc:docMk/>
            <pc:sldMk cId="0" sldId="262"/>
            <ac:spMk id="421" creationId="{00000000-0000-0000-0000-000000000000}"/>
          </ac:spMkLst>
        </pc:spChg>
        <pc:spChg chg="del">
          <ac:chgData name="Sara Isabel Ortiz" userId="723e84459cfed1f6" providerId="LiveId" clId="{DDC3A294-B5F8-419C-9D65-162598F32D96}" dt="2022-04-18T00:01:12.243" v="463" actId="478"/>
          <ac:spMkLst>
            <pc:docMk/>
            <pc:sldMk cId="0" sldId="262"/>
            <ac:spMk id="423" creationId="{00000000-0000-0000-0000-000000000000}"/>
          </ac:spMkLst>
        </pc:spChg>
        <pc:spChg chg="del">
          <ac:chgData name="Sara Isabel Ortiz" userId="723e84459cfed1f6" providerId="LiveId" clId="{DDC3A294-B5F8-419C-9D65-162598F32D96}" dt="2022-04-18T00:01:24.605" v="465" actId="478"/>
          <ac:spMkLst>
            <pc:docMk/>
            <pc:sldMk cId="0" sldId="262"/>
            <ac:spMk id="424" creationId="{00000000-0000-0000-0000-000000000000}"/>
          </ac:spMkLst>
        </pc:spChg>
        <pc:spChg chg="del">
          <ac:chgData name="Sara Isabel Ortiz" userId="723e84459cfed1f6" providerId="LiveId" clId="{DDC3A294-B5F8-419C-9D65-162598F32D96}" dt="2022-04-18T00:13:50.002" v="778" actId="478"/>
          <ac:spMkLst>
            <pc:docMk/>
            <pc:sldMk cId="0" sldId="262"/>
            <ac:spMk id="425" creationId="{00000000-0000-0000-0000-000000000000}"/>
          </ac:spMkLst>
        </pc:spChg>
        <pc:spChg chg="del">
          <ac:chgData name="Sara Isabel Ortiz" userId="723e84459cfed1f6" providerId="LiveId" clId="{DDC3A294-B5F8-419C-9D65-162598F32D96}" dt="2022-04-18T00:13:44.585" v="777" actId="478"/>
          <ac:spMkLst>
            <pc:docMk/>
            <pc:sldMk cId="0" sldId="262"/>
            <ac:spMk id="426" creationId="{00000000-0000-0000-0000-000000000000}"/>
          </ac:spMkLst>
        </pc:spChg>
        <pc:spChg chg="del">
          <ac:chgData name="Sara Isabel Ortiz" userId="723e84459cfed1f6" providerId="LiveId" clId="{DDC3A294-B5F8-419C-9D65-162598F32D96}" dt="2022-04-18T00:26:06.642" v="828" actId="478"/>
          <ac:spMkLst>
            <pc:docMk/>
            <pc:sldMk cId="0" sldId="262"/>
            <ac:spMk id="428" creationId="{00000000-0000-0000-0000-000000000000}"/>
          </ac:spMkLst>
        </pc:spChg>
        <pc:graphicFrameChg chg="modGraphic">
          <ac:chgData name="Sara Isabel Ortiz" userId="723e84459cfed1f6" providerId="LiveId" clId="{DDC3A294-B5F8-419C-9D65-162598F32D96}" dt="2022-04-18T00:03:00.814" v="494" actId="20577"/>
          <ac:graphicFrameMkLst>
            <pc:docMk/>
            <pc:sldMk cId="0" sldId="262"/>
            <ac:graphicFrameMk id="422" creationId="{00000000-0000-0000-0000-000000000000}"/>
          </ac:graphicFrameMkLst>
        </pc:graphicFrameChg>
        <pc:picChg chg="add del">
          <ac:chgData name="Sara Isabel Ortiz" userId="723e84459cfed1f6" providerId="LiveId" clId="{DDC3A294-B5F8-419C-9D65-162598F32D96}" dt="2022-04-18T00:01:03.980" v="461" actId="478"/>
          <ac:picMkLst>
            <pc:docMk/>
            <pc:sldMk cId="0" sldId="262"/>
            <ac:picMk id="411" creationId="{00000000-0000-0000-0000-000000000000}"/>
          </ac:picMkLst>
        </pc:picChg>
      </pc:sldChg>
    </pc:docChg>
  </pc:docChgLst>
</pc:chgInfo>
</file>

<file path=ppt/media/image1.jpeg>
</file>

<file path=ppt/media/image10.png>
</file>

<file path=ppt/media/image1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 name="Google Shape;187;p1: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2: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9" name="Google Shape;199;p2: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6: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1" name="Google Shape;231;p6: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105e9140ba5_0_3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9" name="Google Shape;259;g105e9140ba5_0_31: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105e9140ba5_0_92: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22" name="Google Shape;322;g105e9140ba5_0_92: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p3: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85" name="Google Shape;385;p3: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p5: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09" name="Google Shape;409;p5: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8"/>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38"/>
        <p:cNvGrpSpPr/>
        <p:nvPr/>
      </p:nvGrpSpPr>
      <p:grpSpPr>
        <a:xfrm>
          <a:off x="0" y="0"/>
          <a:ext cx="0" cy="0"/>
          <a:chOff x="0" y="0"/>
          <a:chExt cx="0" cy="0"/>
        </a:xfrm>
      </p:grpSpPr>
      <p:sp>
        <p:nvSpPr>
          <p:cNvPr id="39" name="Google Shape;39;p38"/>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38"/>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1" name="Google Shape;41;p38"/>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2"/>
        <p:cNvGrpSpPr/>
        <p:nvPr/>
      </p:nvGrpSpPr>
      <p:grpSpPr>
        <a:xfrm>
          <a:off x="0" y="0"/>
          <a:ext cx="0" cy="0"/>
          <a:chOff x="0" y="0"/>
          <a:chExt cx="0" cy="0"/>
        </a:xfrm>
      </p:grpSpPr>
      <p:sp>
        <p:nvSpPr>
          <p:cNvPr id="43" name="Google Shape;43;p39"/>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39"/>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5" name="Google Shape;45;p39"/>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6" name="Google Shape;46;p39"/>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7" name="Google Shape;47;p39"/>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48"/>
        <p:cNvGrpSpPr/>
        <p:nvPr/>
      </p:nvGrpSpPr>
      <p:grpSpPr>
        <a:xfrm>
          <a:off x="0" y="0"/>
          <a:ext cx="0" cy="0"/>
          <a:chOff x="0" y="0"/>
          <a:chExt cx="0" cy="0"/>
        </a:xfrm>
      </p:grpSpPr>
      <p:sp>
        <p:nvSpPr>
          <p:cNvPr id="49" name="Google Shape;49;p4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40"/>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1" name="Google Shape;51;p40"/>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2" name="Google Shape;52;p40"/>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3" name="Google Shape;53;p40"/>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4" name="Google Shape;54;p40"/>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5" name="Google Shape;55;p40"/>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62"/>
        <p:cNvGrpSpPr/>
        <p:nvPr/>
      </p:nvGrpSpPr>
      <p:grpSpPr>
        <a:xfrm>
          <a:off x="0" y="0"/>
          <a:ext cx="0" cy="0"/>
          <a:chOff x="0" y="0"/>
          <a:chExt cx="0" cy="0"/>
        </a:xfrm>
      </p:grpSpPr>
      <p:sp>
        <p:nvSpPr>
          <p:cNvPr id="63" name="Google Shape;63;p14"/>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14"/>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5"/>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66"/>
        <p:cNvGrpSpPr/>
        <p:nvPr/>
      </p:nvGrpSpPr>
      <p:grpSpPr>
        <a:xfrm>
          <a:off x="0" y="0"/>
          <a:ext cx="0" cy="0"/>
          <a:chOff x="0" y="0"/>
          <a:chExt cx="0" cy="0"/>
        </a:xfrm>
      </p:grpSpPr>
      <p:sp>
        <p:nvSpPr>
          <p:cNvPr id="67" name="Google Shape;67;p42"/>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42"/>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69"/>
        <p:cNvGrpSpPr/>
        <p:nvPr/>
      </p:nvGrpSpPr>
      <p:grpSpPr>
        <a:xfrm>
          <a:off x="0" y="0"/>
          <a:ext cx="0" cy="0"/>
          <a:chOff x="0" y="0"/>
          <a:chExt cx="0" cy="0"/>
        </a:xfrm>
      </p:grpSpPr>
      <p:sp>
        <p:nvSpPr>
          <p:cNvPr id="70" name="Google Shape;70;p43"/>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43"/>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2" name="Google Shape;72;p43"/>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sp>
        <p:nvSpPr>
          <p:cNvPr id="74" name="Google Shape;74;p44"/>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75"/>
        <p:cNvGrpSpPr/>
        <p:nvPr/>
      </p:nvGrpSpPr>
      <p:grpSpPr>
        <a:xfrm>
          <a:off x="0" y="0"/>
          <a:ext cx="0" cy="0"/>
          <a:chOff x="0" y="0"/>
          <a:chExt cx="0" cy="0"/>
        </a:xfrm>
      </p:grpSpPr>
      <p:sp>
        <p:nvSpPr>
          <p:cNvPr id="76" name="Google Shape;76;p45"/>
          <p:cNvSpPr txBox="1">
            <a:spLocks noGrp="1"/>
          </p:cNvSpPr>
          <p:nvPr>
            <p:ph type="subTitle" idx="1"/>
          </p:nvPr>
        </p:nvSpPr>
        <p:spPr>
          <a:xfrm>
            <a:off x="1523880" y="1122480"/>
            <a:ext cx="9143640" cy="110667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77"/>
        <p:cNvGrpSpPr/>
        <p:nvPr/>
      </p:nvGrpSpPr>
      <p:grpSpPr>
        <a:xfrm>
          <a:off x="0" y="0"/>
          <a:ext cx="0" cy="0"/>
          <a:chOff x="0" y="0"/>
          <a:chExt cx="0" cy="0"/>
        </a:xfrm>
      </p:grpSpPr>
      <p:sp>
        <p:nvSpPr>
          <p:cNvPr id="78" name="Google Shape;78;p46"/>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46"/>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0" name="Google Shape;80;p46"/>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1" name="Google Shape;81;p46"/>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9"/>
        <p:cNvGrpSpPr/>
        <p:nvPr/>
      </p:nvGrpSpPr>
      <p:grpSpPr>
        <a:xfrm>
          <a:off x="0" y="0"/>
          <a:ext cx="0" cy="0"/>
          <a:chOff x="0" y="0"/>
          <a:chExt cx="0" cy="0"/>
        </a:xfrm>
      </p:grpSpPr>
      <p:sp>
        <p:nvSpPr>
          <p:cNvPr id="10" name="Google Shape;10;p3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 name="Google Shape;11;p30"/>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82"/>
        <p:cNvGrpSpPr/>
        <p:nvPr/>
      </p:nvGrpSpPr>
      <p:grpSpPr>
        <a:xfrm>
          <a:off x="0" y="0"/>
          <a:ext cx="0" cy="0"/>
          <a:chOff x="0" y="0"/>
          <a:chExt cx="0" cy="0"/>
        </a:xfrm>
      </p:grpSpPr>
      <p:sp>
        <p:nvSpPr>
          <p:cNvPr id="83" name="Google Shape;83;p47"/>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47"/>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5" name="Google Shape;85;p47"/>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6" name="Google Shape;86;p47"/>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87"/>
        <p:cNvGrpSpPr/>
        <p:nvPr/>
      </p:nvGrpSpPr>
      <p:grpSpPr>
        <a:xfrm>
          <a:off x="0" y="0"/>
          <a:ext cx="0" cy="0"/>
          <a:chOff x="0" y="0"/>
          <a:chExt cx="0" cy="0"/>
        </a:xfrm>
      </p:grpSpPr>
      <p:sp>
        <p:nvSpPr>
          <p:cNvPr id="88" name="Google Shape;88;p48"/>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48"/>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0" name="Google Shape;90;p48"/>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1" name="Google Shape;91;p48"/>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92"/>
        <p:cNvGrpSpPr/>
        <p:nvPr/>
      </p:nvGrpSpPr>
      <p:grpSpPr>
        <a:xfrm>
          <a:off x="0" y="0"/>
          <a:ext cx="0" cy="0"/>
          <a:chOff x="0" y="0"/>
          <a:chExt cx="0" cy="0"/>
        </a:xfrm>
      </p:grpSpPr>
      <p:sp>
        <p:nvSpPr>
          <p:cNvPr id="93" name="Google Shape;93;p49"/>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49"/>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5" name="Google Shape;95;p49"/>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96"/>
        <p:cNvGrpSpPr/>
        <p:nvPr/>
      </p:nvGrpSpPr>
      <p:grpSpPr>
        <a:xfrm>
          <a:off x="0" y="0"/>
          <a:ext cx="0" cy="0"/>
          <a:chOff x="0" y="0"/>
          <a:chExt cx="0" cy="0"/>
        </a:xfrm>
      </p:grpSpPr>
      <p:sp>
        <p:nvSpPr>
          <p:cNvPr id="97" name="Google Shape;97;p5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50"/>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9" name="Google Shape;99;p50"/>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0" name="Google Shape;100;p50"/>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1" name="Google Shape;101;p50"/>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02"/>
        <p:cNvGrpSpPr/>
        <p:nvPr/>
      </p:nvGrpSpPr>
      <p:grpSpPr>
        <a:xfrm>
          <a:off x="0" y="0"/>
          <a:ext cx="0" cy="0"/>
          <a:chOff x="0" y="0"/>
          <a:chExt cx="0" cy="0"/>
        </a:xfrm>
      </p:grpSpPr>
      <p:sp>
        <p:nvSpPr>
          <p:cNvPr id="103" name="Google Shape;103;p51"/>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51"/>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5" name="Google Shape;105;p51"/>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6" name="Google Shape;106;p51"/>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7" name="Google Shape;107;p51"/>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8" name="Google Shape;108;p51"/>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9" name="Google Shape;109;p51"/>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2"/>
        <p:cNvGrpSpPr/>
        <p:nvPr/>
      </p:nvGrpSpPr>
      <p:grpSpPr>
        <a:xfrm>
          <a:off x="0" y="0"/>
          <a:ext cx="0" cy="0"/>
          <a:chOff x="0" y="0"/>
          <a:chExt cx="0" cy="0"/>
        </a:xfrm>
      </p:grpSpPr>
      <p:sp>
        <p:nvSpPr>
          <p:cNvPr id="13" name="Google Shape;13;p31"/>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31"/>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5"/>
        <p:cNvGrpSpPr/>
        <p:nvPr/>
      </p:nvGrpSpPr>
      <p:grpSpPr>
        <a:xfrm>
          <a:off x="0" y="0"/>
          <a:ext cx="0" cy="0"/>
          <a:chOff x="0" y="0"/>
          <a:chExt cx="0" cy="0"/>
        </a:xfrm>
      </p:grpSpPr>
      <p:sp>
        <p:nvSpPr>
          <p:cNvPr id="16" name="Google Shape;16;p32"/>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32"/>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8" name="Google Shape;18;p32"/>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
        <p:cNvGrpSpPr/>
        <p:nvPr/>
      </p:nvGrpSpPr>
      <p:grpSpPr>
        <a:xfrm>
          <a:off x="0" y="0"/>
          <a:ext cx="0" cy="0"/>
          <a:chOff x="0" y="0"/>
          <a:chExt cx="0" cy="0"/>
        </a:xfrm>
      </p:grpSpPr>
      <p:sp>
        <p:nvSpPr>
          <p:cNvPr id="20" name="Google Shape;20;p33"/>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1"/>
        <p:cNvGrpSpPr/>
        <p:nvPr/>
      </p:nvGrpSpPr>
      <p:grpSpPr>
        <a:xfrm>
          <a:off x="0" y="0"/>
          <a:ext cx="0" cy="0"/>
          <a:chOff x="0" y="0"/>
          <a:chExt cx="0" cy="0"/>
        </a:xfrm>
      </p:grpSpPr>
      <p:sp>
        <p:nvSpPr>
          <p:cNvPr id="22" name="Google Shape;22;p34"/>
          <p:cNvSpPr txBox="1">
            <a:spLocks noGrp="1"/>
          </p:cNvSpPr>
          <p:nvPr>
            <p:ph type="subTitle" idx="1"/>
          </p:nvPr>
        </p:nvSpPr>
        <p:spPr>
          <a:xfrm>
            <a:off x="1523880" y="1122480"/>
            <a:ext cx="9143640" cy="110667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3"/>
        <p:cNvGrpSpPr/>
        <p:nvPr/>
      </p:nvGrpSpPr>
      <p:grpSpPr>
        <a:xfrm>
          <a:off x="0" y="0"/>
          <a:ext cx="0" cy="0"/>
          <a:chOff x="0" y="0"/>
          <a:chExt cx="0" cy="0"/>
        </a:xfrm>
      </p:grpSpPr>
      <p:sp>
        <p:nvSpPr>
          <p:cNvPr id="24" name="Google Shape;24;p35"/>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35"/>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6" name="Google Shape;26;p35"/>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7" name="Google Shape;27;p35"/>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8"/>
        <p:cNvGrpSpPr/>
        <p:nvPr/>
      </p:nvGrpSpPr>
      <p:grpSpPr>
        <a:xfrm>
          <a:off x="0" y="0"/>
          <a:ext cx="0" cy="0"/>
          <a:chOff x="0" y="0"/>
          <a:chExt cx="0" cy="0"/>
        </a:xfrm>
      </p:grpSpPr>
      <p:sp>
        <p:nvSpPr>
          <p:cNvPr id="29" name="Google Shape;29;p36"/>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36"/>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1" name="Google Shape;31;p36"/>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2" name="Google Shape;32;p36"/>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3"/>
        <p:cNvGrpSpPr/>
        <p:nvPr/>
      </p:nvGrpSpPr>
      <p:grpSpPr>
        <a:xfrm>
          <a:off x="0" y="0"/>
          <a:ext cx="0" cy="0"/>
          <a:chOff x="0" y="0"/>
          <a:chExt cx="0" cy="0"/>
        </a:xfrm>
      </p:grpSpPr>
      <p:sp>
        <p:nvSpPr>
          <p:cNvPr id="34" name="Google Shape;34;p37"/>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37"/>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6" name="Google Shape;36;p37"/>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7" name="Google Shape;37;p37"/>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5"/>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5"/>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6"/>
        <p:cNvGrpSpPr/>
        <p:nvPr/>
      </p:nvGrpSpPr>
      <p:grpSpPr>
        <a:xfrm>
          <a:off x="0" y="0"/>
          <a:ext cx="0" cy="0"/>
          <a:chOff x="0" y="0"/>
          <a:chExt cx="0" cy="0"/>
        </a:xfrm>
      </p:grpSpPr>
      <p:sp>
        <p:nvSpPr>
          <p:cNvPr id="57" name="Google Shape;57;p13"/>
          <p:cNvSpPr txBox="1">
            <a:spLocks noGrp="1"/>
          </p:cNvSpPr>
          <p:nvPr>
            <p:ph type="title"/>
          </p:nvPr>
        </p:nvSpPr>
        <p:spPr>
          <a:xfrm>
            <a:off x="1523880" y="1122480"/>
            <a:ext cx="9143640" cy="2387160"/>
          </a:xfrm>
          <a:prstGeom prst="rect">
            <a:avLst/>
          </a:prstGeom>
          <a:noFill/>
          <a:ln>
            <a:noFill/>
          </a:ln>
        </p:spPr>
        <p:txBody>
          <a:bodyPr spcFirstLastPara="1" wrap="square" lIns="91425" tIns="45700" rIns="91425" bIns="45700" anchor="b" anchorCtr="0">
            <a:norm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8" name="Google Shape;58;p13"/>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9" name="Google Shape;59;p13"/>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0" name="Google Shape;60;p13"/>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solidFill>
                <a:srgbClr val="000000"/>
              </a:solidFill>
              <a:latin typeface="Times New Roman"/>
              <a:ea typeface="Times New Roman"/>
              <a:cs typeface="Times New Roman"/>
              <a:sym typeface="Times New Roman"/>
            </a:endParaRPr>
          </a:p>
        </p:txBody>
      </p:sp>
      <p:sp>
        <p:nvSpPr>
          <p:cNvPr id="61" name="Google Shape;61;p13"/>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6.jpg"/><Relationship Id="rId5" Type="http://schemas.openxmlformats.org/officeDocument/2006/relationships/image" Target="../media/image5.pn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1046" name="Picture 22" descr="Vengo a denunciar acoso sexual callejero…¿qué es eso? | Observatorio contra  el Acoso Callejero">
            <a:extLst>
              <a:ext uri="{FF2B5EF4-FFF2-40B4-BE49-F238E27FC236}">
                <a16:creationId xmlns:a16="http://schemas.microsoft.com/office/drawing/2014/main" id="{FE7D4B27-558D-4A0D-8C38-54B173E841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60" y="11700"/>
            <a:ext cx="6846300" cy="6846300"/>
          </a:xfrm>
          <a:prstGeom prst="rect">
            <a:avLst/>
          </a:prstGeom>
          <a:noFill/>
          <a:extLst>
            <a:ext uri="{909E8E84-426E-40DD-AFC4-6F175D3DCCD1}">
              <a14:hiddenFill xmlns:a14="http://schemas.microsoft.com/office/drawing/2010/main">
                <a:solidFill>
                  <a:srgbClr val="FFFFFF"/>
                </a:solidFill>
              </a14:hiddenFill>
            </a:ext>
          </a:extLst>
        </p:spPr>
      </p:pic>
      <p:sp>
        <p:nvSpPr>
          <p:cNvPr id="190" name="Google Shape;190;p1"/>
          <p:cNvSpPr/>
          <p:nvPr/>
        </p:nvSpPr>
        <p:spPr>
          <a:xfrm>
            <a:off x="1596840" y="0"/>
            <a:ext cx="10580400" cy="6881400"/>
          </a:xfrm>
          <a:prstGeom prst="rect">
            <a:avLst/>
          </a:prstGeom>
          <a:gradFill>
            <a:gsLst>
              <a:gs pos="0">
                <a:srgbClr val="FFFFFF"/>
              </a:gs>
              <a:gs pos="49000">
                <a:srgbClr val="FFFFFF"/>
              </a:gs>
              <a:gs pos="100000">
                <a:srgbClr val="FFFFFF">
                  <a:alpha val="0"/>
                </a:srgbClr>
              </a:gs>
            </a:gsLst>
            <a:lin ang="108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91" name="Google Shape;191;p1"/>
          <p:cNvPicPr preferRelativeResize="0"/>
          <p:nvPr/>
        </p:nvPicPr>
        <p:blipFill rotWithShape="1">
          <a:blip r:embed="rId4">
            <a:alphaModFix/>
          </a:blip>
          <a:srcRect t="78334"/>
          <a:stretch/>
        </p:blipFill>
        <p:spPr>
          <a:xfrm>
            <a:off x="14760" y="5390280"/>
            <a:ext cx="12192840" cy="1483200"/>
          </a:xfrm>
          <a:prstGeom prst="rect">
            <a:avLst/>
          </a:prstGeom>
          <a:noFill/>
          <a:ln>
            <a:noFill/>
          </a:ln>
        </p:spPr>
      </p:pic>
      <p:sp>
        <p:nvSpPr>
          <p:cNvPr id="192" name="Google Shape;192;p1"/>
          <p:cNvSpPr txBox="1"/>
          <p:nvPr/>
        </p:nvSpPr>
        <p:spPr>
          <a:xfrm>
            <a:off x="5556600" y="2250000"/>
            <a:ext cx="6145920" cy="1633680"/>
          </a:xfrm>
          <a:prstGeom prst="rect">
            <a:avLst/>
          </a:prstGeom>
          <a:noFill/>
          <a:ln>
            <a:noFill/>
          </a:ln>
        </p:spPr>
        <p:txBody>
          <a:bodyPr spcFirstLastPara="1" wrap="square" lIns="91425" tIns="45700" rIns="91425" bIns="45700" anchor="b" anchorCtr="0">
            <a:noAutofit/>
          </a:bodyPr>
          <a:lstStyle/>
          <a:p>
            <a:pPr marL="0" marR="0" lvl="0" indent="457200" algn="r" rtl="0">
              <a:lnSpc>
                <a:spcPct val="90000"/>
              </a:lnSpc>
              <a:spcBef>
                <a:spcPts val="0"/>
              </a:spcBef>
              <a:spcAft>
                <a:spcPts val="0"/>
              </a:spcAft>
              <a:buClr>
                <a:srgbClr val="000000"/>
              </a:buClr>
              <a:buSzPts val="3600"/>
              <a:buFont typeface="Arial"/>
              <a:buNone/>
            </a:pPr>
            <a:r>
              <a:rPr lang="es-CO" sz="3800" b="0" i="0" u="none" strike="noStrike" cap="none" dirty="0">
                <a:solidFill>
                  <a:srgbClr val="000000"/>
                </a:solidFill>
                <a:latin typeface="Arial"/>
                <a:ea typeface="Arial"/>
                <a:cs typeface="Arial"/>
                <a:sym typeface="Arial"/>
              </a:rPr>
              <a:t>Algoritmos</a:t>
            </a:r>
            <a:r>
              <a:rPr lang="en-US" sz="3800" b="0" i="0" u="none" strike="noStrike" cap="none" dirty="0">
                <a:solidFill>
                  <a:srgbClr val="000000"/>
                </a:solidFill>
                <a:latin typeface="Arial"/>
                <a:ea typeface="Arial"/>
                <a:cs typeface="Arial"/>
                <a:sym typeface="Arial"/>
              </a:rPr>
              <a:t> para un </a:t>
            </a:r>
            <a:r>
              <a:rPr lang="es-CO" sz="3800" b="0" i="0" u="none" strike="noStrike" cap="none" dirty="0">
                <a:solidFill>
                  <a:srgbClr val="000000"/>
                </a:solidFill>
                <a:latin typeface="Arial"/>
                <a:ea typeface="Arial"/>
                <a:cs typeface="Arial"/>
                <a:sym typeface="Arial"/>
              </a:rPr>
              <a:t>camino</a:t>
            </a:r>
            <a:r>
              <a:rPr lang="en-US" sz="3800" b="0" i="0" u="none" strike="noStrike" cap="none" dirty="0">
                <a:solidFill>
                  <a:srgbClr val="000000"/>
                </a:solidFill>
                <a:latin typeface="Arial"/>
                <a:ea typeface="Arial"/>
                <a:cs typeface="Arial"/>
                <a:sym typeface="Arial"/>
              </a:rPr>
              <a:t> </a:t>
            </a:r>
            <a:r>
              <a:rPr lang="es-CO" sz="3800" b="0" i="0" u="none" strike="noStrike" cap="none" dirty="0">
                <a:solidFill>
                  <a:srgbClr val="000000"/>
                </a:solidFill>
                <a:latin typeface="Arial"/>
                <a:ea typeface="Arial"/>
                <a:cs typeface="Arial"/>
                <a:sym typeface="Arial"/>
              </a:rPr>
              <a:t>corto</a:t>
            </a:r>
            <a:r>
              <a:rPr lang="en-US" sz="3800" b="0" i="0" u="none" strike="noStrike" cap="none" dirty="0">
                <a:solidFill>
                  <a:srgbClr val="000000"/>
                </a:solidFill>
                <a:latin typeface="Arial"/>
                <a:ea typeface="Arial"/>
                <a:cs typeface="Arial"/>
                <a:sym typeface="Arial"/>
              </a:rPr>
              <a:t> y </a:t>
            </a:r>
            <a:r>
              <a:rPr lang="es-CO" sz="3800" b="0" i="0" u="none" strike="noStrike" cap="none" dirty="0">
                <a:solidFill>
                  <a:srgbClr val="000000"/>
                </a:solidFill>
                <a:latin typeface="Arial"/>
                <a:ea typeface="Arial"/>
                <a:cs typeface="Arial"/>
                <a:sym typeface="Arial"/>
              </a:rPr>
              <a:t>seguro</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2"/>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202" name="Google Shape;202;p2"/>
          <p:cNvSpPr/>
          <p:nvPr/>
        </p:nvSpPr>
        <p:spPr>
          <a:xfrm>
            <a:off x="265329" y="376925"/>
            <a:ext cx="48825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Presentación del equipo</a:t>
            </a:r>
            <a:endParaRPr sz="2200" b="0" i="0" u="none" strike="noStrike" cap="none">
              <a:solidFill>
                <a:srgbClr val="000000"/>
              </a:solidFill>
              <a:latin typeface="Arial"/>
              <a:ea typeface="Arial"/>
              <a:cs typeface="Arial"/>
              <a:sym typeface="Arial"/>
            </a:endParaRPr>
          </a:p>
        </p:txBody>
      </p:sp>
      <p:grpSp>
        <p:nvGrpSpPr>
          <p:cNvPr id="205" name="Google Shape;205;p2"/>
          <p:cNvGrpSpPr/>
          <p:nvPr/>
        </p:nvGrpSpPr>
        <p:grpSpPr>
          <a:xfrm>
            <a:off x="7449898" y="1645920"/>
            <a:ext cx="2833920" cy="2742480"/>
            <a:chOff x="9052560" y="1645920"/>
            <a:chExt cx="2833920" cy="2742480"/>
          </a:xfrm>
        </p:grpSpPr>
        <p:pic>
          <p:nvPicPr>
            <p:cNvPr id="206" name="Google Shape;206;p2"/>
            <p:cNvPicPr preferRelativeResize="0"/>
            <p:nvPr/>
          </p:nvPicPr>
          <p:blipFill rotWithShape="1">
            <a:blip r:embed="rId4">
              <a:alphaModFix/>
            </a:blip>
            <a:srcRect/>
            <a:stretch/>
          </p:blipFill>
          <p:spPr>
            <a:xfrm>
              <a:off x="9219240" y="1757160"/>
              <a:ext cx="2507760" cy="2486880"/>
            </a:xfrm>
            <a:prstGeom prst="rect">
              <a:avLst/>
            </a:prstGeom>
            <a:noFill/>
            <a:ln>
              <a:noFill/>
            </a:ln>
          </p:spPr>
        </p:pic>
        <p:sp>
          <p:nvSpPr>
            <p:cNvPr id="207" name="Google Shape;207;p2"/>
            <p:cNvSpPr/>
            <p:nvPr/>
          </p:nvSpPr>
          <p:spPr>
            <a:xfrm>
              <a:off x="9052560" y="1645920"/>
              <a:ext cx="2833920" cy="2742480"/>
            </a:xfrm>
            <a:custGeom>
              <a:avLst/>
              <a:gdLst/>
              <a:ahLst/>
              <a:cxnLst/>
              <a:rect l="l" t="t" r="r" b="b"/>
              <a:pathLst>
                <a:path w="7875" h="7621" extrusionOk="0">
                  <a:moveTo>
                    <a:pt x="5464" y="1278"/>
                  </a:moveTo>
                  <a:cubicBezTo>
                    <a:pt x="4998" y="997"/>
                    <a:pt x="4541" y="870"/>
                    <a:pt x="4003" y="870"/>
                  </a:cubicBezTo>
                  <a:cubicBezTo>
                    <a:pt x="3465" y="870"/>
                    <a:pt x="3008" y="997"/>
                    <a:pt x="2542" y="1278"/>
                  </a:cubicBezTo>
                  <a:cubicBezTo>
                    <a:pt x="2076" y="1559"/>
                    <a:pt x="1742" y="1908"/>
                    <a:pt x="1473" y="2394"/>
                  </a:cubicBezTo>
                  <a:cubicBezTo>
                    <a:pt x="1204" y="2880"/>
                    <a:pt x="1082" y="3357"/>
                    <a:pt x="1082" y="3918"/>
                  </a:cubicBezTo>
                  <a:cubicBezTo>
                    <a:pt x="1082" y="4479"/>
                    <a:pt x="1204" y="4956"/>
                    <a:pt x="1473" y="5442"/>
                  </a:cubicBezTo>
                  <a:cubicBezTo>
                    <a:pt x="1742" y="5928"/>
                    <a:pt x="2076" y="6277"/>
                    <a:pt x="2542" y="6558"/>
                  </a:cubicBezTo>
                  <a:cubicBezTo>
                    <a:pt x="3008" y="6839"/>
                    <a:pt x="3465" y="6967"/>
                    <a:pt x="4003" y="6967"/>
                  </a:cubicBezTo>
                  <a:cubicBezTo>
                    <a:pt x="4541" y="6967"/>
                    <a:pt x="4998" y="6839"/>
                    <a:pt x="5464" y="6558"/>
                  </a:cubicBezTo>
                  <a:cubicBezTo>
                    <a:pt x="5930" y="6277"/>
                    <a:pt x="6264" y="5928"/>
                    <a:pt x="6533" y="5442"/>
                  </a:cubicBezTo>
                  <a:cubicBezTo>
                    <a:pt x="6802" y="4956"/>
                    <a:pt x="6925" y="4479"/>
                    <a:pt x="6925" y="3918"/>
                  </a:cubicBezTo>
                  <a:cubicBezTo>
                    <a:pt x="6925" y="3357"/>
                    <a:pt x="6802" y="2880"/>
                    <a:pt x="6533" y="2394"/>
                  </a:cubicBezTo>
                  <a:cubicBezTo>
                    <a:pt x="6264" y="1908"/>
                    <a:pt x="5930" y="1559"/>
                    <a:pt x="5464" y="1278"/>
                  </a:cubicBezTo>
                  <a:moveTo>
                    <a:pt x="0" y="7620"/>
                  </a:moveTo>
                  <a:lnTo>
                    <a:pt x="0" y="0"/>
                  </a:lnTo>
                  <a:lnTo>
                    <a:pt x="7874" y="0"/>
                  </a:lnTo>
                  <a:lnTo>
                    <a:pt x="7874" y="7620"/>
                  </a:lnTo>
                  <a:lnTo>
                    <a:pt x="0" y="7620"/>
                  </a:ln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0" name="Google Shape;210;p2"/>
          <p:cNvSpPr/>
          <p:nvPr/>
        </p:nvSpPr>
        <p:spPr>
          <a:xfrm>
            <a:off x="7746463" y="4180675"/>
            <a:ext cx="2623200" cy="7599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Mauricio Toro</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001E33"/>
                </a:solidFill>
                <a:latin typeface="Arial"/>
                <a:ea typeface="Arial"/>
                <a:cs typeface="Arial"/>
                <a:sym typeface="Arial"/>
              </a:rPr>
              <a:t>Preparación </a:t>
            </a:r>
            <a:br>
              <a:rPr lang="en-US" sz="2200" b="0" i="0" u="none" strike="noStrike" cap="none">
                <a:solidFill>
                  <a:srgbClr val="001E33"/>
                </a:solidFill>
                <a:latin typeface="Arial"/>
                <a:ea typeface="Arial"/>
                <a:cs typeface="Arial"/>
                <a:sym typeface="Arial"/>
              </a:rPr>
            </a:br>
            <a:r>
              <a:rPr lang="en-US" sz="2200" b="0" i="0" u="none" strike="noStrike" cap="none">
                <a:solidFill>
                  <a:srgbClr val="001E33"/>
                </a:solidFill>
                <a:latin typeface="Arial"/>
                <a:ea typeface="Arial"/>
                <a:cs typeface="Arial"/>
                <a:sym typeface="Arial"/>
              </a:rPr>
              <a:t>de los datos</a:t>
            </a:r>
            <a:endParaRPr sz="2200" b="0" i="0" u="none" strike="noStrike" cap="none">
              <a:solidFill>
                <a:srgbClr val="001E33"/>
              </a:solidFill>
              <a:latin typeface="Arial"/>
              <a:ea typeface="Arial"/>
              <a:cs typeface="Arial"/>
              <a:sym typeface="Arial"/>
            </a:endParaRPr>
          </a:p>
        </p:txBody>
      </p:sp>
      <p:sp>
        <p:nvSpPr>
          <p:cNvPr id="212" name="Google Shape;212;p2"/>
          <p:cNvSpPr/>
          <p:nvPr/>
        </p:nvSpPr>
        <p:spPr>
          <a:xfrm>
            <a:off x="2200794" y="4200014"/>
            <a:ext cx="2192760" cy="1445096"/>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s-CO" sz="2200" b="1" i="0" u="none" strike="noStrike" cap="none" dirty="0">
                <a:solidFill>
                  <a:srgbClr val="001E33"/>
                </a:solidFill>
                <a:latin typeface="Arial"/>
                <a:ea typeface="Arial"/>
                <a:cs typeface="Arial"/>
                <a:sym typeface="Arial"/>
              </a:rPr>
              <a:t>Sara Isabel Ortiz</a:t>
            </a:r>
            <a:endParaRPr sz="2200" b="1"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dirty="0">
                <a:solidFill>
                  <a:srgbClr val="001E33"/>
                </a:solidFill>
                <a:latin typeface="Arial"/>
                <a:ea typeface="Arial"/>
                <a:cs typeface="Arial"/>
                <a:sym typeface="Arial"/>
              </a:rPr>
              <a:t>Informe, Código</a:t>
            </a:r>
            <a:r>
              <a:rPr lang="en-US" sz="2200" dirty="0">
                <a:solidFill>
                  <a:srgbClr val="001E33"/>
                </a:solidFill>
              </a:rPr>
              <a:t> y </a:t>
            </a:r>
            <a:r>
              <a:rPr lang="es-CO" sz="2200" dirty="0">
                <a:solidFill>
                  <a:srgbClr val="001E33"/>
                </a:solidFill>
              </a:rPr>
              <a:t>diapositivas</a:t>
            </a:r>
            <a:endParaRPr lang="es-CO" sz="2200" b="0" i="0" u="none" strike="noStrike" cap="none" dirty="0">
              <a:solidFill>
                <a:srgbClr val="001E33"/>
              </a:solidFill>
              <a:latin typeface="Arial"/>
              <a:ea typeface="Arial"/>
              <a:cs typeface="Arial"/>
              <a:sym typeface="Arial"/>
            </a:endParaRPr>
          </a:p>
        </p:txBody>
      </p:sp>
      <p:pic>
        <p:nvPicPr>
          <p:cNvPr id="218" name="Google Shape;218;p2"/>
          <p:cNvPicPr preferRelativeResize="0"/>
          <p:nvPr/>
        </p:nvPicPr>
        <p:blipFill rotWithShape="1">
          <a:blip r:embed="rId5">
            <a:alphaModFix/>
          </a:blip>
          <a:srcRect/>
          <a:stretch/>
        </p:blipFill>
        <p:spPr>
          <a:xfrm>
            <a:off x="182880" y="6089760"/>
            <a:ext cx="621000" cy="621000"/>
          </a:xfrm>
          <a:prstGeom prst="rect">
            <a:avLst/>
          </a:prstGeom>
          <a:noFill/>
          <a:ln>
            <a:noFill/>
          </a:ln>
        </p:spPr>
      </p:pic>
      <p:sp>
        <p:nvSpPr>
          <p:cNvPr id="219" name="Google Shape;219;p2"/>
          <p:cNvSpPr/>
          <p:nvPr/>
        </p:nvSpPr>
        <p:spPr>
          <a:xfrm>
            <a:off x="815040" y="6160680"/>
            <a:ext cx="6915240" cy="429433"/>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s-CO" sz="2200" b="1" i="0" u="none" strike="noStrike" cap="none">
                <a:solidFill>
                  <a:srgbClr val="001E33"/>
                </a:solidFill>
                <a:latin typeface="Arial"/>
                <a:ea typeface="Arial"/>
                <a:cs typeface="Arial"/>
                <a:sym typeface="Arial"/>
              </a:rPr>
              <a:t>https://github.com/siortizh/ST0245-002</a:t>
            </a:r>
            <a:endParaRPr sz="2200" b="1" i="0" u="none" strike="noStrike" cap="none" dirty="0">
              <a:solidFill>
                <a:srgbClr val="001E33"/>
              </a:solidFill>
              <a:latin typeface="Arial"/>
              <a:ea typeface="Arial"/>
              <a:cs typeface="Arial"/>
              <a:sym typeface="Arial"/>
            </a:endParaRPr>
          </a:p>
        </p:txBody>
      </p:sp>
      <p:sp>
        <p:nvSpPr>
          <p:cNvPr id="220" name="Google Shape;220;p2"/>
          <p:cNvSpPr/>
          <p:nvPr/>
        </p:nvSpPr>
        <p:spPr>
          <a:xfrm>
            <a:off x="4421163" y="4180675"/>
            <a:ext cx="33312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Andrea</a:t>
            </a:r>
            <a:r>
              <a:rPr lang="en-US" sz="2200" b="1">
                <a:solidFill>
                  <a:srgbClr val="001E33"/>
                </a:solidFill>
              </a:rPr>
              <a:t> </a:t>
            </a:r>
            <a:r>
              <a:rPr lang="en-US" sz="2200" b="1" i="0" u="none" strike="noStrike" cap="none">
                <a:solidFill>
                  <a:srgbClr val="001E33"/>
                </a:solidFill>
                <a:latin typeface="Arial"/>
                <a:ea typeface="Arial"/>
                <a:cs typeface="Arial"/>
                <a:sym typeface="Arial"/>
              </a:rPr>
              <a:t>Serna</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001E33"/>
                </a:solidFill>
                <a:latin typeface="Arial"/>
                <a:ea typeface="Arial"/>
                <a:cs typeface="Arial"/>
                <a:sym typeface="Arial"/>
              </a:rPr>
              <a:t>Revisión de </a:t>
            </a:r>
            <a:br>
              <a:rPr lang="en-US" sz="2200" b="0" i="0" u="none" strike="noStrike" cap="none">
                <a:solidFill>
                  <a:srgbClr val="001E33"/>
                </a:solidFill>
                <a:latin typeface="Arial"/>
                <a:ea typeface="Arial"/>
                <a:cs typeface="Arial"/>
                <a:sym typeface="Arial"/>
              </a:rPr>
            </a:br>
            <a:r>
              <a:rPr lang="en-US" sz="2200" b="0" i="0" u="none" strike="noStrike" cap="none">
                <a:solidFill>
                  <a:srgbClr val="001E33"/>
                </a:solidFill>
                <a:latin typeface="Arial"/>
                <a:ea typeface="Arial"/>
                <a:cs typeface="Arial"/>
                <a:sym typeface="Arial"/>
              </a:rPr>
              <a:t>la literatura</a:t>
            </a:r>
            <a:endParaRPr sz="2200" b="0"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221" name="Google Shape;221;p2"/>
          <p:cNvSpPr/>
          <p:nvPr/>
        </p:nvSpPr>
        <p:spPr>
          <a:xfrm>
            <a:off x="7682150" y="6045275"/>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Incluya la URL donde</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se encuentra su proyecto</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y eliminar el círculo</a:t>
            </a:r>
            <a:endParaRPr sz="1400" b="0" i="1" u="none" strike="noStrike" cap="none">
              <a:solidFill>
                <a:schemeClr val="accent2"/>
              </a:solidFill>
              <a:latin typeface="Arial"/>
              <a:ea typeface="Arial"/>
              <a:cs typeface="Arial"/>
              <a:sym typeface="Arial"/>
            </a:endParaRPr>
          </a:p>
        </p:txBody>
      </p:sp>
      <p:sp>
        <p:nvSpPr>
          <p:cNvPr id="222" name="Google Shape;222;p2"/>
          <p:cNvSpPr/>
          <p:nvPr/>
        </p:nvSpPr>
        <p:spPr>
          <a:xfrm>
            <a:off x="6996626" y="6335156"/>
            <a:ext cx="1009314" cy="97794"/>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pSp>
        <p:nvGrpSpPr>
          <p:cNvPr id="224" name="Google Shape;224;p2"/>
          <p:cNvGrpSpPr/>
          <p:nvPr/>
        </p:nvGrpSpPr>
        <p:grpSpPr>
          <a:xfrm>
            <a:off x="4368610" y="1633070"/>
            <a:ext cx="3383640" cy="2652120"/>
            <a:chOff x="3165097" y="1342520"/>
            <a:chExt cx="3383640" cy="2652120"/>
          </a:xfrm>
        </p:grpSpPr>
        <p:pic>
          <p:nvPicPr>
            <p:cNvPr id="225" name="Google Shape;225;p2"/>
            <p:cNvPicPr preferRelativeResize="0"/>
            <p:nvPr/>
          </p:nvPicPr>
          <p:blipFill rotWithShape="1">
            <a:blip r:embed="rId6">
              <a:alphaModFix/>
            </a:blip>
            <a:srcRect b="16686"/>
            <a:stretch/>
          </p:blipFill>
          <p:spPr>
            <a:xfrm>
              <a:off x="3828475" y="1645926"/>
              <a:ext cx="2056877" cy="2284877"/>
            </a:xfrm>
            <a:prstGeom prst="rect">
              <a:avLst/>
            </a:prstGeom>
            <a:noFill/>
            <a:ln>
              <a:noFill/>
            </a:ln>
          </p:spPr>
        </p:pic>
        <p:sp>
          <p:nvSpPr>
            <p:cNvPr id="226" name="Google Shape;226;p2"/>
            <p:cNvSpPr/>
            <p:nvPr/>
          </p:nvSpPr>
          <p:spPr>
            <a:xfrm>
              <a:off x="3165097" y="1342520"/>
              <a:ext cx="3383640" cy="2652120"/>
            </a:xfrm>
            <a:custGeom>
              <a:avLst/>
              <a:gdLst/>
              <a:ahLst/>
              <a:cxnLst/>
              <a:rect l="l" t="t" r="r" b="b"/>
              <a:pathLst>
                <a:path w="9399" h="7367" extrusionOk="0">
                  <a:moveTo>
                    <a:pt x="1777" y="3847"/>
                  </a:moveTo>
                  <a:lnTo>
                    <a:pt x="1776" y="3847"/>
                  </a:lnTo>
                  <a:lnTo>
                    <a:pt x="1780" y="4006"/>
                  </a:lnTo>
                  <a:lnTo>
                    <a:pt x="1792" y="4166"/>
                  </a:lnTo>
                  <a:lnTo>
                    <a:pt x="1812" y="4324"/>
                  </a:lnTo>
                  <a:lnTo>
                    <a:pt x="1840" y="4481"/>
                  </a:lnTo>
                  <a:lnTo>
                    <a:pt x="1876" y="4636"/>
                  </a:lnTo>
                  <a:lnTo>
                    <a:pt x="1919" y="4789"/>
                  </a:lnTo>
                  <a:lnTo>
                    <a:pt x="1970" y="4939"/>
                  </a:lnTo>
                  <a:lnTo>
                    <a:pt x="2029" y="5086"/>
                  </a:lnTo>
                  <a:lnTo>
                    <a:pt x="2095" y="5230"/>
                  </a:lnTo>
                  <a:lnTo>
                    <a:pt x="2168" y="5371"/>
                  </a:lnTo>
                  <a:lnTo>
                    <a:pt x="2248" y="5507"/>
                  </a:lnTo>
                  <a:lnTo>
                    <a:pt x="2334" y="5638"/>
                  </a:lnTo>
                  <a:lnTo>
                    <a:pt x="2427" y="5765"/>
                  </a:lnTo>
                  <a:lnTo>
                    <a:pt x="2527" y="5886"/>
                  </a:lnTo>
                  <a:lnTo>
                    <a:pt x="2632" y="6002"/>
                  </a:lnTo>
                  <a:lnTo>
                    <a:pt x="2743" y="6111"/>
                  </a:lnTo>
                  <a:lnTo>
                    <a:pt x="2859" y="6215"/>
                  </a:lnTo>
                  <a:lnTo>
                    <a:pt x="2980" y="6312"/>
                  </a:lnTo>
                  <a:lnTo>
                    <a:pt x="3106" y="6402"/>
                  </a:lnTo>
                  <a:lnTo>
                    <a:pt x="3237" y="6486"/>
                  </a:lnTo>
                  <a:lnTo>
                    <a:pt x="3371" y="6562"/>
                  </a:lnTo>
                  <a:lnTo>
                    <a:pt x="3509" y="6631"/>
                  </a:lnTo>
                  <a:lnTo>
                    <a:pt x="3650" y="6692"/>
                  </a:lnTo>
                  <a:lnTo>
                    <a:pt x="3795" y="6745"/>
                  </a:lnTo>
                  <a:lnTo>
                    <a:pt x="3941" y="6790"/>
                  </a:lnTo>
                  <a:lnTo>
                    <a:pt x="4090" y="6827"/>
                  </a:lnTo>
                  <a:lnTo>
                    <a:pt x="4240" y="6856"/>
                  </a:lnTo>
                  <a:lnTo>
                    <a:pt x="4392" y="6877"/>
                  </a:lnTo>
                  <a:lnTo>
                    <a:pt x="4544" y="6890"/>
                  </a:lnTo>
                  <a:lnTo>
                    <a:pt x="4697" y="6894"/>
                  </a:lnTo>
                  <a:lnTo>
                    <a:pt x="4697" y="6894"/>
                  </a:lnTo>
                  <a:lnTo>
                    <a:pt x="4850" y="6890"/>
                  </a:lnTo>
                  <a:lnTo>
                    <a:pt x="5002" y="6877"/>
                  </a:lnTo>
                  <a:lnTo>
                    <a:pt x="5154" y="6856"/>
                  </a:lnTo>
                  <a:lnTo>
                    <a:pt x="5304" y="6827"/>
                  </a:lnTo>
                  <a:lnTo>
                    <a:pt x="5453" y="6790"/>
                  </a:lnTo>
                  <a:lnTo>
                    <a:pt x="5599" y="6745"/>
                  </a:lnTo>
                  <a:lnTo>
                    <a:pt x="5744" y="6691"/>
                  </a:lnTo>
                  <a:lnTo>
                    <a:pt x="5885" y="6630"/>
                  </a:lnTo>
                  <a:lnTo>
                    <a:pt x="6023" y="6561"/>
                  </a:lnTo>
                  <a:lnTo>
                    <a:pt x="6157" y="6485"/>
                  </a:lnTo>
                  <a:lnTo>
                    <a:pt x="6287" y="6402"/>
                  </a:lnTo>
                  <a:lnTo>
                    <a:pt x="6413" y="6312"/>
                  </a:lnTo>
                  <a:lnTo>
                    <a:pt x="6535" y="6214"/>
                  </a:lnTo>
                  <a:lnTo>
                    <a:pt x="6651" y="6111"/>
                  </a:lnTo>
                  <a:lnTo>
                    <a:pt x="6762" y="6001"/>
                  </a:lnTo>
                  <a:lnTo>
                    <a:pt x="6867" y="5885"/>
                  </a:lnTo>
                  <a:lnTo>
                    <a:pt x="6966" y="5764"/>
                  </a:lnTo>
                  <a:lnTo>
                    <a:pt x="7059" y="5637"/>
                  </a:lnTo>
                  <a:lnTo>
                    <a:pt x="7146" y="5506"/>
                  </a:lnTo>
                  <a:lnTo>
                    <a:pt x="7226" y="5370"/>
                  </a:lnTo>
                  <a:lnTo>
                    <a:pt x="7299" y="5229"/>
                  </a:lnTo>
                  <a:lnTo>
                    <a:pt x="7365" y="5085"/>
                  </a:lnTo>
                  <a:lnTo>
                    <a:pt x="7423" y="4938"/>
                  </a:lnTo>
                  <a:lnTo>
                    <a:pt x="7474" y="4788"/>
                  </a:lnTo>
                  <a:lnTo>
                    <a:pt x="7518" y="4635"/>
                  </a:lnTo>
                  <a:lnTo>
                    <a:pt x="7553" y="4480"/>
                  </a:lnTo>
                  <a:lnTo>
                    <a:pt x="7581" y="4323"/>
                  </a:lnTo>
                  <a:lnTo>
                    <a:pt x="7601" y="4165"/>
                  </a:lnTo>
                  <a:lnTo>
                    <a:pt x="7613" y="4005"/>
                  </a:lnTo>
                  <a:lnTo>
                    <a:pt x="7617" y="3846"/>
                  </a:lnTo>
                  <a:lnTo>
                    <a:pt x="7617" y="3846"/>
                  </a:lnTo>
                  <a:lnTo>
                    <a:pt x="7613" y="3687"/>
                  </a:lnTo>
                  <a:lnTo>
                    <a:pt x="7601" y="3527"/>
                  </a:lnTo>
                  <a:lnTo>
                    <a:pt x="7581" y="3369"/>
                  </a:lnTo>
                  <a:lnTo>
                    <a:pt x="7553" y="3212"/>
                  </a:lnTo>
                  <a:lnTo>
                    <a:pt x="7517" y="3057"/>
                  </a:lnTo>
                  <a:lnTo>
                    <a:pt x="7474" y="2904"/>
                  </a:lnTo>
                  <a:lnTo>
                    <a:pt x="7423" y="2754"/>
                  </a:lnTo>
                  <a:lnTo>
                    <a:pt x="7364" y="2607"/>
                  </a:lnTo>
                  <a:lnTo>
                    <a:pt x="7298" y="2463"/>
                  </a:lnTo>
                  <a:lnTo>
                    <a:pt x="7225" y="2322"/>
                  </a:lnTo>
                  <a:lnTo>
                    <a:pt x="7146" y="2186"/>
                  </a:lnTo>
                  <a:lnTo>
                    <a:pt x="7059" y="2055"/>
                  </a:lnTo>
                  <a:lnTo>
                    <a:pt x="6966" y="1928"/>
                  </a:lnTo>
                  <a:lnTo>
                    <a:pt x="6867" y="1807"/>
                  </a:lnTo>
                  <a:lnTo>
                    <a:pt x="6761" y="1691"/>
                  </a:lnTo>
                  <a:lnTo>
                    <a:pt x="6651" y="1582"/>
                  </a:lnTo>
                  <a:lnTo>
                    <a:pt x="6534" y="1478"/>
                  </a:lnTo>
                  <a:lnTo>
                    <a:pt x="6413" y="1381"/>
                  </a:lnTo>
                  <a:lnTo>
                    <a:pt x="6287" y="1291"/>
                  </a:lnTo>
                  <a:lnTo>
                    <a:pt x="6157" y="1207"/>
                  </a:lnTo>
                  <a:lnTo>
                    <a:pt x="6022" y="1131"/>
                  </a:lnTo>
                  <a:lnTo>
                    <a:pt x="5884" y="1062"/>
                  </a:lnTo>
                  <a:lnTo>
                    <a:pt x="5743" y="1001"/>
                  </a:lnTo>
                  <a:lnTo>
                    <a:pt x="5599" y="948"/>
                  </a:lnTo>
                  <a:lnTo>
                    <a:pt x="5453" y="903"/>
                  </a:lnTo>
                  <a:lnTo>
                    <a:pt x="5304" y="866"/>
                  </a:lnTo>
                  <a:lnTo>
                    <a:pt x="5154" y="837"/>
                  </a:lnTo>
                  <a:lnTo>
                    <a:pt x="5002" y="816"/>
                  </a:lnTo>
                  <a:lnTo>
                    <a:pt x="4850" y="803"/>
                  </a:lnTo>
                  <a:lnTo>
                    <a:pt x="4697" y="799"/>
                  </a:lnTo>
                  <a:lnTo>
                    <a:pt x="4697" y="799"/>
                  </a:lnTo>
                  <a:lnTo>
                    <a:pt x="4544" y="803"/>
                  </a:lnTo>
                  <a:lnTo>
                    <a:pt x="4392" y="816"/>
                  </a:lnTo>
                  <a:lnTo>
                    <a:pt x="4240" y="837"/>
                  </a:lnTo>
                  <a:lnTo>
                    <a:pt x="4090" y="866"/>
                  </a:lnTo>
                  <a:lnTo>
                    <a:pt x="3941" y="903"/>
                  </a:lnTo>
                  <a:lnTo>
                    <a:pt x="3794" y="948"/>
                  </a:lnTo>
                  <a:lnTo>
                    <a:pt x="3650" y="1002"/>
                  </a:lnTo>
                  <a:lnTo>
                    <a:pt x="3509" y="1063"/>
                  </a:lnTo>
                  <a:lnTo>
                    <a:pt x="3371" y="1132"/>
                  </a:lnTo>
                  <a:lnTo>
                    <a:pt x="3237" y="1208"/>
                  </a:lnTo>
                  <a:lnTo>
                    <a:pt x="3106" y="1291"/>
                  </a:lnTo>
                  <a:lnTo>
                    <a:pt x="2980" y="1382"/>
                  </a:lnTo>
                  <a:lnTo>
                    <a:pt x="2859" y="1479"/>
                  </a:lnTo>
                  <a:lnTo>
                    <a:pt x="2743" y="1582"/>
                  </a:lnTo>
                  <a:lnTo>
                    <a:pt x="2632" y="1692"/>
                  </a:lnTo>
                  <a:lnTo>
                    <a:pt x="2527" y="1808"/>
                  </a:lnTo>
                  <a:lnTo>
                    <a:pt x="2427" y="1929"/>
                  </a:lnTo>
                  <a:lnTo>
                    <a:pt x="2334" y="2056"/>
                  </a:lnTo>
                  <a:lnTo>
                    <a:pt x="2248" y="2187"/>
                  </a:lnTo>
                  <a:lnTo>
                    <a:pt x="2168" y="2323"/>
                  </a:lnTo>
                  <a:lnTo>
                    <a:pt x="2095" y="2464"/>
                  </a:lnTo>
                  <a:lnTo>
                    <a:pt x="2029" y="2608"/>
                  </a:lnTo>
                  <a:lnTo>
                    <a:pt x="1971" y="2755"/>
                  </a:lnTo>
                  <a:lnTo>
                    <a:pt x="1920" y="2905"/>
                  </a:lnTo>
                  <a:lnTo>
                    <a:pt x="1876" y="3058"/>
                  </a:lnTo>
                  <a:lnTo>
                    <a:pt x="1841" y="3213"/>
                  </a:lnTo>
                  <a:lnTo>
                    <a:pt x="1813" y="3370"/>
                  </a:lnTo>
                  <a:lnTo>
                    <a:pt x="1793" y="3528"/>
                  </a:lnTo>
                  <a:lnTo>
                    <a:pt x="1781" y="3688"/>
                  </a:lnTo>
                  <a:lnTo>
                    <a:pt x="1777" y="3847"/>
                  </a:lnTo>
                  <a:moveTo>
                    <a:pt x="0" y="7366"/>
                  </a:moveTo>
                  <a:lnTo>
                    <a:pt x="0" y="0"/>
                  </a:lnTo>
                  <a:lnTo>
                    <a:pt x="9398" y="0"/>
                  </a:lnTo>
                  <a:lnTo>
                    <a:pt x="9398" y="7366"/>
                  </a:lnTo>
                  <a:lnTo>
                    <a:pt x="0" y="7366"/>
                  </a:lnTo>
                </a:path>
              </a:pathLst>
            </a:custGeom>
            <a:solidFill>
              <a:srgbClr val="FFFFFF"/>
            </a:solidFill>
            <a:ln>
              <a:noFill/>
            </a:ln>
          </p:spPr>
        </p:sp>
      </p:grpSp>
      <p:pic>
        <p:nvPicPr>
          <p:cNvPr id="3" name="Imagen 2">
            <a:extLst>
              <a:ext uri="{FF2B5EF4-FFF2-40B4-BE49-F238E27FC236}">
                <a16:creationId xmlns:a16="http://schemas.microsoft.com/office/drawing/2014/main" id="{8A2C6D19-3922-44CF-9818-5F14C0F1D438}"/>
              </a:ext>
            </a:extLst>
          </p:cNvPr>
          <p:cNvPicPr>
            <a:picLocks noChangeAspect="1"/>
          </p:cNvPicPr>
          <p:nvPr/>
        </p:nvPicPr>
        <p:blipFill rotWithShape="1">
          <a:blip r:embed="rId7"/>
          <a:srcRect t="11141" r="10708" b="19852"/>
          <a:stretch/>
        </p:blipFill>
        <p:spPr>
          <a:xfrm>
            <a:off x="2272144" y="1904404"/>
            <a:ext cx="2123265" cy="2192400"/>
          </a:xfrm>
          <a:prstGeom prst="flowChartConnector">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pic>
        <p:nvPicPr>
          <p:cNvPr id="233" name="Google Shape;233;p6"/>
          <p:cNvPicPr preferRelativeResize="0"/>
          <p:nvPr/>
        </p:nvPicPr>
        <p:blipFill rotWithShape="1">
          <a:blip r:embed="rId3">
            <a:alphaModFix/>
          </a:blip>
          <a:srcRect/>
          <a:stretch/>
        </p:blipFill>
        <p:spPr>
          <a:xfrm>
            <a:off x="0" y="1079"/>
            <a:ext cx="12196081" cy="6855842"/>
          </a:xfrm>
          <a:prstGeom prst="rect">
            <a:avLst/>
          </a:prstGeom>
          <a:noFill/>
          <a:ln>
            <a:noFill/>
          </a:ln>
        </p:spPr>
      </p:pic>
      <p:sp>
        <p:nvSpPr>
          <p:cNvPr id="234" name="Google Shape;234;p6"/>
          <p:cNvSpPr/>
          <p:nvPr/>
        </p:nvSpPr>
        <p:spPr>
          <a:xfrm>
            <a:off x="265327" y="376925"/>
            <a:ext cx="45300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Planteamiento del problema</a:t>
            </a:r>
            <a:endParaRPr sz="2200" b="0" i="0" u="none" strike="noStrike" cap="none">
              <a:solidFill>
                <a:srgbClr val="000000"/>
              </a:solidFill>
              <a:latin typeface="Arial"/>
              <a:ea typeface="Arial"/>
              <a:cs typeface="Arial"/>
              <a:sym typeface="Arial"/>
            </a:endParaRPr>
          </a:p>
        </p:txBody>
      </p:sp>
      <p:sp>
        <p:nvSpPr>
          <p:cNvPr id="238" name="Google Shape;238;p6"/>
          <p:cNvSpPr/>
          <p:nvPr/>
        </p:nvSpPr>
        <p:spPr>
          <a:xfrm>
            <a:off x="757812" y="4161800"/>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Calles </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de Medellín,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Origen y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Destino</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242" name="Google Shape;242;p6"/>
          <p:cNvSpPr/>
          <p:nvPr/>
        </p:nvSpPr>
        <p:spPr>
          <a:xfrm>
            <a:off x="5137450" y="1745713"/>
            <a:ext cx="2402700" cy="2289600"/>
          </a:xfrm>
          <a:prstGeom prst="cube">
            <a:avLst>
              <a:gd name="adj" fmla="val 25000"/>
            </a:avLst>
          </a:prstGeom>
          <a:solidFill>
            <a:srgbClr val="43434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100"/>
              <a:buFont typeface="Arial"/>
              <a:buNone/>
            </a:pPr>
            <a:r>
              <a:rPr lang="en-US" sz="2100" b="1" i="0" u="none" strike="noStrike" cap="none">
                <a:solidFill>
                  <a:schemeClr val="lt1"/>
                </a:solidFill>
                <a:latin typeface="Arial"/>
                <a:ea typeface="Arial"/>
                <a:cs typeface="Arial"/>
                <a:sym typeface="Arial"/>
              </a:rPr>
              <a:t>Algoritmo del camino más corto restringido</a:t>
            </a:r>
            <a:endParaRPr sz="2100" b="1" i="0" u="none" strike="noStrike" cap="none">
              <a:solidFill>
                <a:schemeClr val="lt1"/>
              </a:solidFill>
              <a:latin typeface="Arial"/>
              <a:ea typeface="Arial"/>
              <a:cs typeface="Arial"/>
              <a:sym typeface="Arial"/>
            </a:endParaRPr>
          </a:p>
        </p:txBody>
      </p:sp>
      <p:cxnSp>
        <p:nvCxnSpPr>
          <p:cNvPr id="243" name="Google Shape;243;p6"/>
          <p:cNvCxnSpPr/>
          <p:nvPr/>
        </p:nvCxnSpPr>
        <p:spPr>
          <a:xfrm>
            <a:off x="3999313" y="2644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44" name="Google Shape;244;p6"/>
          <p:cNvCxnSpPr/>
          <p:nvPr/>
        </p:nvCxnSpPr>
        <p:spPr>
          <a:xfrm>
            <a:off x="3999313" y="3025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45" name="Google Shape;245;p6"/>
          <p:cNvCxnSpPr/>
          <p:nvPr/>
        </p:nvCxnSpPr>
        <p:spPr>
          <a:xfrm>
            <a:off x="3999313" y="34831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46" name="Google Shape;246;p6"/>
          <p:cNvCxnSpPr/>
          <p:nvPr/>
        </p:nvCxnSpPr>
        <p:spPr>
          <a:xfrm>
            <a:off x="7580713" y="3025925"/>
            <a:ext cx="1118700" cy="0"/>
          </a:xfrm>
          <a:prstGeom prst="straightConnector1">
            <a:avLst/>
          </a:prstGeom>
          <a:noFill/>
          <a:ln w="28575" cap="flat" cmpd="sng">
            <a:solidFill>
              <a:srgbClr val="00AADB"/>
            </a:solidFill>
            <a:prstDash val="solid"/>
            <a:round/>
            <a:headEnd type="none" w="sm" len="sm"/>
            <a:tailEnd type="triangle" w="med" len="med"/>
          </a:ln>
        </p:spPr>
      </p:cxnSp>
      <p:sp>
        <p:nvSpPr>
          <p:cNvPr id="247" name="Google Shape;247;p6"/>
          <p:cNvSpPr/>
          <p:nvPr/>
        </p:nvSpPr>
        <p:spPr>
          <a:xfrm>
            <a:off x="7942524" y="4241025"/>
            <a:ext cx="39276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El más </a:t>
            </a:r>
            <a:r>
              <a:rPr lang="en-US" sz="2200" b="1">
                <a:solidFill>
                  <a:srgbClr val="001E33"/>
                </a:solidFill>
              </a:rPr>
              <a:t>c</a:t>
            </a:r>
            <a:r>
              <a:rPr lang="en-US" sz="2200" b="1" i="0" u="none" strike="noStrike" cap="none">
                <a:solidFill>
                  <a:srgbClr val="001E33"/>
                </a:solidFill>
                <a:latin typeface="Arial"/>
                <a:ea typeface="Arial"/>
                <a:cs typeface="Arial"/>
                <a:sym typeface="Arial"/>
              </a:rPr>
              <a:t>amino</a:t>
            </a:r>
            <a:r>
              <a:rPr lang="en-US" sz="2200" b="1">
                <a:solidFill>
                  <a:srgbClr val="001E33"/>
                </a:solidFill>
              </a:rPr>
              <a:t> más corto</a:t>
            </a:r>
            <a:endParaRPr sz="2200" b="1">
              <a:solidFill>
                <a:srgbClr val="001E33"/>
              </a:solidFill>
            </a:endParaRPr>
          </a:p>
          <a:p>
            <a:pPr marL="0" marR="0" lvl="0" indent="0" algn="ctr" rtl="0">
              <a:lnSpc>
                <a:spcPct val="100000"/>
              </a:lnSpc>
              <a:spcBef>
                <a:spcPts val="0"/>
              </a:spcBef>
              <a:spcAft>
                <a:spcPts val="0"/>
              </a:spcAft>
              <a:buClr>
                <a:srgbClr val="000000"/>
              </a:buClr>
              <a:buSzPts val="2200"/>
              <a:buFont typeface="Arial"/>
              <a:buNone/>
            </a:pPr>
            <a:r>
              <a:rPr lang="en-US" sz="2600" b="1">
                <a:solidFill>
                  <a:srgbClr val="001E33"/>
                </a:solidFill>
              </a:rPr>
              <a:t> restringido</a:t>
            </a:r>
            <a:endParaRPr sz="26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pic>
        <p:nvPicPr>
          <p:cNvPr id="248" name="Google Shape;248;p6"/>
          <p:cNvPicPr preferRelativeResize="0"/>
          <p:nvPr/>
        </p:nvPicPr>
        <p:blipFill rotWithShape="1">
          <a:blip r:embed="rId4">
            <a:alphaModFix/>
          </a:blip>
          <a:srcRect l="6175" t="4461" r="19325"/>
          <a:stretch/>
        </p:blipFill>
        <p:spPr>
          <a:xfrm>
            <a:off x="895000" y="1560662"/>
            <a:ext cx="2932500" cy="2507328"/>
          </a:xfrm>
          <a:prstGeom prst="rect">
            <a:avLst/>
          </a:prstGeom>
          <a:noFill/>
          <a:ln>
            <a:noFill/>
          </a:ln>
        </p:spPr>
      </p:pic>
      <p:pic>
        <p:nvPicPr>
          <p:cNvPr id="249" name="Google Shape;249;p6"/>
          <p:cNvPicPr preferRelativeResize="0"/>
          <p:nvPr/>
        </p:nvPicPr>
        <p:blipFill rotWithShape="1">
          <a:blip r:embed="rId4">
            <a:alphaModFix/>
          </a:blip>
          <a:srcRect l="6175" t="4461" r="19325"/>
          <a:stretch/>
        </p:blipFill>
        <p:spPr>
          <a:xfrm>
            <a:off x="8716175" y="1605912"/>
            <a:ext cx="2932500" cy="2507328"/>
          </a:xfrm>
          <a:prstGeom prst="rect">
            <a:avLst/>
          </a:prstGeom>
          <a:noFill/>
          <a:ln>
            <a:noFill/>
          </a:ln>
        </p:spPr>
      </p:pic>
      <p:sp>
        <p:nvSpPr>
          <p:cNvPr id="250" name="Google Shape;250;p6"/>
          <p:cNvSpPr/>
          <p:nvPr/>
        </p:nvSpPr>
        <p:spPr>
          <a:xfrm>
            <a:off x="10111689" y="2578900"/>
            <a:ext cx="332475" cy="690550"/>
          </a:xfrm>
          <a:custGeom>
            <a:avLst/>
            <a:gdLst/>
            <a:ahLst/>
            <a:cxnLst/>
            <a:rect l="l" t="t" r="r" b="b"/>
            <a:pathLst>
              <a:path w="13299" h="27622" extrusionOk="0">
                <a:moveTo>
                  <a:pt x="4917" y="27622"/>
                </a:moveTo>
                <a:cubicBezTo>
                  <a:pt x="3714" y="25942"/>
                  <a:pt x="6442" y="23083"/>
                  <a:pt x="5202" y="21431"/>
                </a:cubicBezTo>
                <a:cubicBezTo>
                  <a:pt x="4025" y="19863"/>
                  <a:pt x="-417" y="20477"/>
                  <a:pt x="59" y="18574"/>
                </a:cubicBezTo>
                <a:cubicBezTo>
                  <a:pt x="1903" y="11198"/>
                  <a:pt x="8876" y="6185"/>
                  <a:pt x="13299" y="0"/>
                </a:cubicBezTo>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10403775" y="2523250"/>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6"/>
          <p:cNvSpPr/>
          <p:nvPr/>
        </p:nvSpPr>
        <p:spPr>
          <a:xfrm>
            <a:off x="10198500" y="3248300"/>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6"/>
          <p:cNvSpPr/>
          <p:nvPr/>
        </p:nvSpPr>
        <p:spPr>
          <a:xfrm>
            <a:off x="8619325" y="237072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6"/>
          <p:cNvSpPr/>
          <p:nvPr/>
        </p:nvSpPr>
        <p:spPr>
          <a:xfrm>
            <a:off x="8414050" y="309577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 name="Google Shape;255;p6"/>
          <p:cNvSpPr/>
          <p:nvPr/>
        </p:nvSpPr>
        <p:spPr>
          <a:xfrm>
            <a:off x="2523325" y="252312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 name="Google Shape;256;p6"/>
          <p:cNvSpPr/>
          <p:nvPr/>
        </p:nvSpPr>
        <p:spPr>
          <a:xfrm>
            <a:off x="2318050" y="324817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pic>
        <p:nvPicPr>
          <p:cNvPr id="261" name="Google Shape;261;g105e9140ba5_0_31"/>
          <p:cNvPicPr preferRelativeResize="0"/>
          <p:nvPr/>
        </p:nvPicPr>
        <p:blipFill rotWithShape="1">
          <a:blip r:embed="rId3">
            <a:alphaModFix/>
          </a:blip>
          <a:srcRect/>
          <a:stretch/>
        </p:blipFill>
        <p:spPr>
          <a:xfrm>
            <a:off x="-2880" y="0"/>
            <a:ext cx="12196081" cy="6855842"/>
          </a:xfrm>
          <a:prstGeom prst="rect">
            <a:avLst/>
          </a:prstGeom>
          <a:noFill/>
          <a:ln>
            <a:noFill/>
          </a:ln>
        </p:spPr>
      </p:pic>
      <p:sp>
        <p:nvSpPr>
          <p:cNvPr id="262" name="Google Shape;262;g105e9140ba5_0_31"/>
          <p:cNvSpPr/>
          <p:nvPr/>
        </p:nvSpPr>
        <p:spPr>
          <a:xfrm>
            <a:off x="265320" y="376920"/>
            <a:ext cx="32991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Primer algoritmo</a:t>
            </a:r>
            <a:endParaRPr sz="2200" b="0" i="0" u="none" strike="noStrike" cap="none">
              <a:solidFill>
                <a:srgbClr val="000000"/>
              </a:solidFill>
              <a:latin typeface="Arial"/>
              <a:ea typeface="Arial"/>
              <a:cs typeface="Arial"/>
              <a:sym typeface="Arial"/>
            </a:endParaRPr>
          </a:p>
        </p:txBody>
      </p:sp>
      <p:grpSp>
        <p:nvGrpSpPr>
          <p:cNvPr id="266" name="Google Shape;266;g105e9140ba5_0_31"/>
          <p:cNvGrpSpPr/>
          <p:nvPr/>
        </p:nvGrpSpPr>
        <p:grpSpPr>
          <a:xfrm>
            <a:off x="1886475" y="2042950"/>
            <a:ext cx="1337625" cy="2131500"/>
            <a:chOff x="10299150" y="1494000"/>
            <a:chExt cx="1337625" cy="2131500"/>
          </a:xfrm>
        </p:grpSpPr>
        <p:sp>
          <p:nvSpPr>
            <p:cNvPr id="267" name="Google Shape;267;g105e9140ba5_0_31"/>
            <p:cNvSpPr/>
            <p:nvPr/>
          </p:nvSpPr>
          <p:spPr>
            <a:xfrm>
              <a:off x="10299150" y="14940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 name="Google Shape;268;g105e9140ba5_0_31"/>
            <p:cNvSpPr/>
            <p:nvPr/>
          </p:nvSpPr>
          <p:spPr>
            <a:xfrm>
              <a:off x="10299150" y="2103600"/>
              <a:ext cx="275700" cy="302700"/>
            </a:xfrm>
            <a:prstGeom prst="ellipse">
              <a:avLst/>
            </a:prstGeom>
            <a:solidFill>
              <a:srgbClr val="ED7D3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 name="Google Shape;269;g105e9140ba5_0_31"/>
            <p:cNvSpPr/>
            <p:nvPr/>
          </p:nvSpPr>
          <p:spPr>
            <a:xfrm>
              <a:off x="10299150" y="27132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g105e9140ba5_0_31"/>
            <p:cNvSpPr/>
            <p:nvPr/>
          </p:nvSpPr>
          <p:spPr>
            <a:xfrm>
              <a:off x="10832550" y="24084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 name="Google Shape;271;g105e9140ba5_0_31"/>
            <p:cNvSpPr/>
            <p:nvPr/>
          </p:nvSpPr>
          <p:spPr>
            <a:xfrm>
              <a:off x="10832550" y="2941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 name="Google Shape;272;g105e9140ba5_0_31"/>
            <p:cNvSpPr/>
            <p:nvPr/>
          </p:nvSpPr>
          <p:spPr>
            <a:xfrm>
              <a:off x="10832550" y="1798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g105e9140ba5_0_31"/>
            <p:cNvSpPr/>
            <p:nvPr/>
          </p:nvSpPr>
          <p:spPr>
            <a:xfrm>
              <a:off x="11361075" y="2718275"/>
              <a:ext cx="275700" cy="30270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g105e9140ba5_0_31"/>
            <p:cNvSpPr/>
            <p:nvPr/>
          </p:nvSpPr>
          <p:spPr>
            <a:xfrm>
              <a:off x="11361075" y="20253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g105e9140ba5_0_31"/>
            <p:cNvSpPr/>
            <p:nvPr/>
          </p:nvSpPr>
          <p:spPr>
            <a:xfrm>
              <a:off x="10299150" y="3322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76" name="Google Shape;276;g105e9140ba5_0_31"/>
            <p:cNvCxnSpPr>
              <a:stCxn id="267" idx="5"/>
              <a:endCxn id="272" idx="2"/>
            </p:cNvCxnSpPr>
            <p:nvPr/>
          </p:nvCxnSpPr>
          <p:spPr>
            <a:xfrm>
              <a:off x="10534475" y="1752371"/>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77" name="Google Shape;277;g105e9140ba5_0_31"/>
            <p:cNvCxnSpPr>
              <a:stCxn id="268" idx="6"/>
              <a:endCxn id="270" idx="1"/>
            </p:cNvCxnSpPr>
            <p:nvPr/>
          </p:nvCxnSpPr>
          <p:spPr>
            <a:xfrm>
              <a:off x="10574850" y="2254950"/>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78" name="Google Shape;278;g105e9140ba5_0_31"/>
            <p:cNvCxnSpPr>
              <a:stCxn id="269" idx="6"/>
              <a:endCxn id="271" idx="2"/>
            </p:cNvCxnSpPr>
            <p:nvPr/>
          </p:nvCxnSpPr>
          <p:spPr>
            <a:xfrm>
              <a:off x="10574850" y="2864550"/>
              <a:ext cx="257700" cy="228600"/>
            </a:xfrm>
            <a:prstGeom prst="straightConnector1">
              <a:avLst/>
            </a:prstGeom>
            <a:noFill/>
            <a:ln w="19050" cap="flat" cmpd="sng">
              <a:solidFill>
                <a:srgbClr val="001E33"/>
              </a:solidFill>
              <a:prstDash val="dash"/>
              <a:round/>
              <a:headEnd type="none" w="sm" len="sm"/>
              <a:tailEnd type="none" w="sm" len="sm"/>
            </a:ln>
          </p:spPr>
        </p:cxnSp>
        <p:cxnSp>
          <p:nvCxnSpPr>
            <p:cNvPr id="279" name="Google Shape;279;g105e9140ba5_0_31"/>
            <p:cNvCxnSpPr>
              <a:stCxn id="275" idx="7"/>
              <a:endCxn id="271" idx="3"/>
            </p:cNvCxnSpPr>
            <p:nvPr/>
          </p:nvCxnSpPr>
          <p:spPr>
            <a:xfrm rot="10800000" flipH="1">
              <a:off x="10534475" y="3200029"/>
              <a:ext cx="338400" cy="167100"/>
            </a:xfrm>
            <a:prstGeom prst="straightConnector1">
              <a:avLst/>
            </a:prstGeom>
            <a:noFill/>
            <a:ln w="19050" cap="flat" cmpd="sng">
              <a:solidFill>
                <a:srgbClr val="001E33"/>
              </a:solidFill>
              <a:prstDash val="dash"/>
              <a:round/>
              <a:headEnd type="none" w="sm" len="sm"/>
              <a:tailEnd type="none" w="sm" len="sm"/>
            </a:ln>
          </p:spPr>
        </p:cxnSp>
        <p:cxnSp>
          <p:nvCxnSpPr>
            <p:cNvPr id="280" name="Google Shape;280;g105e9140ba5_0_31"/>
            <p:cNvCxnSpPr>
              <a:stCxn id="269" idx="7"/>
              <a:endCxn id="270" idx="2"/>
            </p:cNvCxnSpPr>
            <p:nvPr/>
          </p:nvCxnSpPr>
          <p:spPr>
            <a:xfrm rot="10800000" flipH="1">
              <a:off x="10534475" y="2559829"/>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81" name="Google Shape;281;g105e9140ba5_0_31"/>
            <p:cNvCxnSpPr>
              <a:stCxn id="268" idx="7"/>
              <a:endCxn id="272" idx="3"/>
            </p:cNvCxnSpPr>
            <p:nvPr/>
          </p:nvCxnSpPr>
          <p:spPr>
            <a:xfrm rot="10800000" flipH="1">
              <a:off x="10534475" y="2057029"/>
              <a:ext cx="338400" cy="90900"/>
            </a:xfrm>
            <a:prstGeom prst="straightConnector1">
              <a:avLst/>
            </a:prstGeom>
            <a:noFill/>
            <a:ln w="19050" cap="flat" cmpd="sng">
              <a:solidFill>
                <a:srgbClr val="001E33"/>
              </a:solidFill>
              <a:prstDash val="dash"/>
              <a:round/>
              <a:headEnd type="none" w="sm" len="sm"/>
              <a:tailEnd type="none" w="sm" len="sm"/>
            </a:ln>
          </p:spPr>
        </p:cxnSp>
        <p:cxnSp>
          <p:nvCxnSpPr>
            <p:cNvPr id="282" name="Google Shape;282;g105e9140ba5_0_31"/>
            <p:cNvCxnSpPr>
              <a:stCxn id="270" idx="7"/>
              <a:endCxn id="274" idx="2"/>
            </p:cNvCxnSpPr>
            <p:nvPr/>
          </p:nvCxnSpPr>
          <p:spPr>
            <a:xfrm rot="10800000" flipH="1">
              <a:off x="11067875" y="2176729"/>
              <a:ext cx="293100" cy="276000"/>
            </a:xfrm>
            <a:prstGeom prst="straightConnector1">
              <a:avLst/>
            </a:prstGeom>
            <a:noFill/>
            <a:ln w="19050" cap="flat" cmpd="sng">
              <a:solidFill>
                <a:srgbClr val="001E33"/>
              </a:solidFill>
              <a:prstDash val="dash"/>
              <a:round/>
              <a:headEnd type="none" w="sm" len="sm"/>
              <a:tailEnd type="none" w="sm" len="sm"/>
            </a:ln>
          </p:spPr>
        </p:cxnSp>
        <p:cxnSp>
          <p:nvCxnSpPr>
            <p:cNvPr id="283" name="Google Shape;283;g105e9140ba5_0_31"/>
            <p:cNvCxnSpPr>
              <a:stCxn id="272" idx="5"/>
              <a:endCxn id="273" idx="1"/>
            </p:cNvCxnSpPr>
            <p:nvPr/>
          </p:nvCxnSpPr>
          <p:spPr>
            <a:xfrm>
              <a:off x="11067875" y="2057171"/>
              <a:ext cx="333600" cy="705300"/>
            </a:xfrm>
            <a:prstGeom prst="straightConnector1">
              <a:avLst/>
            </a:prstGeom>
            <a:noFill/>
            <a:ln w="19050" cap="flat" cmpd="sng">
              <a:solidFill>
                <a:srgbClr val="001E33"/>
              </a:solidFill>
              <a:prstDash val="dash"/>
              <a:round/>
              <a:headEnd type="none" w="sm" len="sm"/>
              <a:tailEnd type="none" w="sm" len="sm"/>
            </a:ln>
          </p:spPr>
        </p:cxnSp>
        <p:cxnSp>
          <p:nvCxnSpPr>
            <p:cNvPr id="284" name="Google Shape;284;g105e9140ba5_0_31"/>
            <p:cNvCxnSpPr>
              <a:stCxn id="271" idx="6"/>
              <a:endCxn id="273" idx="2"/>
            </p:cNvCxnSpPr>
            <p:nvPr/>
          </p:nvCxnSpPr>
          <p:spPr>
            <a:xfrm rot="10800000" flipH="1">
              <a:off x="11108250" y="2869650"/>
              <a:ext cx="252900" cy="223500"/>
            </a:xfrm>
            <a:prstGeom prst="straightConnector1">
              <a:avLst/>
            </a:prstGeom>
            <a:noFill/>
            <a:ln w="19050" cap="flat" cmpd="sng">
              <a:solidFill>
                <a:srgbClr val="001E33"/>
              </a:solidFill>
              <a:prstDash val="dash"/>
              <a:round/>
              <a:headEnd type="none" w="sm" len="sm"/>
              <a:tailEnd type="none" w="sm" len="sm"/>
            </a:ln>
          </p:spPr>
        </p:cxnSp>
        <p:cxnSp>
          <p:nvCxnSpPr>
            <p:cNvPr id="285" name="Google Shape;285;g105e9140ba5_0_31"/>
            <p:cNvCxnSpPr>
              <a:stCxn id="270" idx="6"/>
              <a:endCxn id="273" idx="1"/>
            </p:cNvCxnSpPr>
            <p:nvPr/>
          </p:nvCxnSpPr>
          <p:spPr>
            <a:xfrm>
              <a:off x="11108250" y="2559750"/>
              <a:ext cx="293100" cy="202800"/>
            </a:xfrm>
            <a:prstGeom prst="straightConnector1">
              <a:avLst/>
            </a:prstGeom>
            <a:noFill/>
            <a:ln w="19050" cap="flat" cmpd="sng">
              <a:solidFill>
                <a:srgbClr val="001E33"/>
              </a:solidFill>
              <a:prstDash val="dash"/>
              <a:round/>
              <a:headEnd type="none" w="sm" len="sm"/>
              <a:tailEnd type="none" w="sm" len="sm"/>
            </a:ln>
          </p:spPr>
        </p:cxnSp>
        <p:cxnSp>
          <p:nvCxnSpPr>
            <p:cNvPr id="286" name="Google Shape;286;g105e9140ba5_0_31"/>
            <p:cNvCxnSpPr>
              <a:stCxn id="271" idx="7"/>
              <a:endCxn id="274" idx="3"/>
            </p:cNvCxnSpPr>
            <p:nvPr/>
          </p:nvCxnSpPr>
          <p:spPr>
            <a:xfrm rot="10800000" flipH="1">
              <a:off x="11067875" y="2283529"/>
              <a:ext cx="333600" cy="702600"/>
            </a:xfrm>
            <a:prstGeom prst="straightConnector1">
              <a:avLst/>
            </a:prstGeom>
            <a:noFill/>
            <a:ln w="19050" cap="flat" cmpd="sng">
              <a:solidFill>
                <a:srgbClr val="001E33"/>
              </a:solidFill>
              <a:prstDash val="dash"/>
              <a:round/>
              <a:headEnd type="none" w="sm" len="sm"/>
              <a:tailEnd type="none" w="sm" len="sm"/>
            </a:ln>
          </p:spPr>
        </p:cxnSp>
      </p:grpSp>
      <p:sp>
        <p:nvSpPr>
          <p:cNvPr id="287" name="Google Shape;287;g105e9140ba5_0_31"/>
          <p:cNvSpPr/>
          <p:nvPr/>
        </p:nvSpPr>
        <p:spPr>
          <a:xfrm>
            <a:off x="757812" y="4161800"/>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Calles </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de Medellín,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Origen y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Destino</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291" name="Google Shape;291;g105e9140ba5_0_31"/>
          <p:cNvSpPr/>
          <p:nvPr/>
        </p:nvSpPr>
        <p:spPr>
          <a:xfrm>
            <a:off x="5137450" y="1745713"/>
            <a:ext cx="2402700" cy="2289600"/>
          </a:xfrm>
          <a:prstGeom prst="cube">
            <a:avLst>
              <a:gd name="adj" fmla="val 25000"/>
            </a:avLst>
          </a:prstGeom>
          <a:solidFill>
            <a:srgbClr val="ED7D3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100"/>
              <a:buFont typeface="Arial"/>
              <a:buNone/>
            </a:pPr>
            <a:r>
              <a:rPr lang="en-US" sz="2100" b="1" i="0" u="none" strike="noStrike" cap="none" dirty="0" err="1">
                <a:solidFill>
                  <a:srgbClr val="001E33"/>
                </a:solidFill>
                <a:latin typeface="Arial"/>
                <a:ea typeface="Arial"/>
                <a:cs typeface="Arial"/>
                <a:sym typeface="Arial"/>
              </a:rPr>
              <a:t>Algoritmo</a:t>
            </a:r>
            <a:r>
              <a:rPr lang="en-US" sz="2100" b="1" i="0" u="none" strike="noStrike" cap="none" dirty="0">
                <a:solidFill>
                  <a:srgbClr val="001E33"/>
                </a:solidFill>
                <a:latin typeface="Arial"/>
                <a:ea typeface="Arial"/>
                <a:cs typeface="Arial"/>
                <a:sym typeface="Arial"/>
              </a:rPr>
              <a:t> de Dijkstra</a:t>
            </a:r>
            <a:endParaRPr sz="2100" b="1" i="0" u="none" strike="noStrike" cap="none" dirty="0">
              <a:solidFill>
                <a:srgbClr val="001E33"/>
              </a:solidFill>
              <a:latin typeface="Arial"/>
              <a:ea typeface="Arial"/>
              <a:cs typeface="Arial"/>
              <a:sym typeface="Arial"/>
            </a:endParaRPr>
          </a:p>
        </p:txBody>
      </p:sp>
      <p:cxnSp>
        <p:nvCxnSpPr>
          <p:cNvPr id="292" name="Google Shape;292;g105e9140ba5_0_31"/>
          <p:cNvCxnSpPr/>
          <p:nvPr/>
        </p:nvCxnSpPr>
        <p:spPr>
          <a:xfrm>
            <a:off x="3999313" y="2644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93" name="Google Shape;293;g105e9140ba5_0_31"/>
          <p:cNvCxnSpPr/>
          <p:nvPr/>
        </p:nvCxnSpPr>
        <p:spPr>
          <a:xfrm>
            <a:off x="3999313" y="3025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94" name="Google Shape;294;g105e9140ba5_0_31"/>
          <p:cNvCxnSpPr/>
          <p:nvPr/>
        </p:nvCxnSpPr>
        <p:spPr>
          <a:xfrm>
            <a:off x="3999313" y="3483125"/>
            <a:ext cx="1118700" cy="0"/>
          </a:xfrm>
          <a:prstGeom prst="straightConnector1">
            <a:avLst/>
          </a:prstGeom>
          <a:noFill/>
          <a:ln w="28575" cap="flat" cmpd="sng">
            <a:solidFill>
              <a:srgbClr val="00AADB"/>
            </a:solidFill>
            <a:prstDash val="solid"/>
            <a:round/>
            <a:headEnd type="none" w="sm" len="sm"/>
            <a:tailEnd type="triangle" w="med" len="med"/>
          </a:ln>
        </p:spPr>
      </p:cxnSp>
      <p:grpSp>
        <p:nvGrpSpPr>
          <p:cNvPr id="295" name="Google Shape;295;g105e9140ba5_0_31"/>
          <p:cNvGrpSpPr/>
          <p:nvPr/>
        </p:nvGrpSpPr>
        <p:grpSpPr>
          <a:xfrm>
            <a:off x="9309025" y="2042950"/>
            <a:ext cx="1337625" cy="2131500"/>
            <a:chOff x="10299150" y="1494000"/>
            <a:chExt cx="1337625" cy="2131500"/>
          </a:xfrm>
        </p:grpSpPr>
        <p:sp>
          <p:nvSpPr>
            <p:cNvPr id="296" name="Google Shape;296;g105e9140ba5_0_31"/>
            <p:cNvSpPr/>
            <p:nvPr/>
          </p:nvSpPr>
          <p:spPr>
            <a:xfrm>
              <a:off x="10299150" y="14940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 name="Google Shape;297;g105e9140ba5_0_31"/>
            <p:cNvSpPr/>
            <p:nvPr/>
          </p:nvSpPr>
          <p:spPr>
            <a:xfrm>
              <a:off x="10299150" y="2103600"/>
              <a:ext cx="275700" cy="302700"/>
            </a:xfrm>
            <a:prstGeom prst="ellipse">
              <a:avLst/>
            </a:prstGeom>
            <a:solidFill>
              <a:srgbClr val="ED7D3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 name="Google Shape;298;g105e9140ba5_0_31"/>
            <p:cNvSpPr/>
            <p:nvPr/>
          </p:nvSpPr>
          <p:spPr>
            <a:xfrm>
              <a:off x="10299150" y="27132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g105e9140ba5_0_31"/>
            <p:cNvSpPr/>
            <p:nvPr/>
          </p:nvSpPr>
          <p:spPr>
            <a:xfrm>
              <a:off x="10832550" y="24084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 name="Google Shape;300;g105e9140ba5_0_31"/>
            <p:cNvSpPr/>
            <p:nvPr/>
          </p:nvSpPr>
          <p:spPr>
            <a:xfrm>
              <a:off x="10832550" y="2941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 name="Google Shape;301;g105e9140ba5_0_31"/>
            <p:cNvSpPr/>
            <p:nvPr/>
          </p:nvSpPr>
          <p:spPr>
            <a:xfrm>
              <a:off x="10832550" y="1798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 name="Google Shape;302;g105e9140ba5_0_31"/>
            <p:cNvSpPr/>
            <p:nvPr/>
          </p:nvSpPr>
          <p:spPr>
            <a:xfrm>
              <a:off x="11361075" y="2718275"/>
              <a:ext cx="275700" cy="30270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 name="Google Shape;303;g105e9140ba5_0_31"/>
            <p:cNvSpPr/>
            <p:nvPr/>
          </p:nvSpPr>
          <p:spPr>
            <a:xfrm>
              <a:off x="11361075" y="20253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 name="Google Shape;304;g105e9140ba5_0_31"/>
            <p:cNvSpPr/>
            <p:nvPr/>
          </p:nvSpPr>
          <p:spPr>
            <a:xfrm>
              <a:off x="10299150" y="3322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05" name="Google Shape;305;g105e9140ba5_0_31"/>
            <p:cNvCxnSpPr>
              <a:stCxn id="296" idx="5"/>
              <a:endCxn id="301" idx="2"/>
            </p:cNvCxnSpPr>
            <p:nvPr/>
          </p:nvCxnSpPr>
          <p:spPr>
            <a:xfrm>
              <a:off x="10534475" y="1752371"/>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306" name="Google Shape;306;g105e9140ba5_0_31"/>
            <p:cNvCxnSpPr>
              <a:stCxn id="297" idx="6"/>
              <a:endCxn id="299" idx="1"/>
            </p:cNvCxnSpPr>
            <p:nvPr/>
          </p:nvCxnSpPr>
          <p:spPr>
            <a:xfrm>
              <a:off x="10574850" y="2254950"/>
              <a:ext cx="298200" cy="197700"/>
            </a:xfrm>
            <a:prstGeom prst="straightConnector1">
              <a:avLst/>
            </a:prstGeom>
            <a:noFill/>
            <a:ln w="38100" cap="flat" cmpd="sng">
              <a:solidFill>
                <a:srgbClr val="ED7D31"/>
              </a:solidFill>
              <a:prstDash val="dash"/>
              <a:round/>
              <a:headEnd type="none" w="sm" len="sm"/>
              <a:tailEnd type="none" w="sm" len="sm"/>
            </a:ln>
          </p:spPr>
        </p:cxnSp>
        <p:cxnSp>
          <p:nvCxnSpPr>
            <p:cNvPr id="307" name="Google Shape;307;g105e9140ba5_0_31"/>
            <p:cNvCxnSpPr>
              <a:stCxn id="298" idx="6"/>
              <a:endCxn id="300" idx="2"/>
            </p:cNvCxnSpPr>
            <p:nvPr/>
          </p:nvCxnSpPr>
          <p:spPr>
            <a:xfrm>
              <a:off x="10574850" y="2864550"/>
              <a:ext cx="257700" cy="228600"/>
            </a:xfrm>
            <a:prstGeom prst="straightConnector1">
              <a:avLst/>
            </a:prstGeom>
            <a:noFill/>
            <a:ln w="19050" cap="flat" cmpd="sng">
              <a:solidFill>
                <a:srgbClr val="001E33"/>
              </a:solidFill>
              <a:prstDash val="dash"/>
              <a:round/>
              <a:headEnd type="none" w="sm" len="sm"/>
              <a:tailEnd type="none" w="sm" len="sm"/>
            </a:ln>
          </p:spPr>
        </p:cxnSp>
        <p:cxnSp>
          <p:nvCxnSpPr>
            <p:cNvPr id="308" name="Google Shape;308;g105e9140ba5_0_31"/>
            <p:cNvCxnSpPr>
              <a:stCxn id="304" idx="7"/>
              <a:endCxn id="300" idx="3"/>
            </p:cNvCxnSpPr>
            <p:nvPr/>
          </p:nvCxnSpPr>
          <p:spPr>
            <a:xfrm rot="10800000" flipH="1">
              <a:off x="10534475" y="3200029"/>
              <a:ext cx="338400" cy="167100"/>
            </a:xfrm>
            <a:prstGeom prst="straightConnector1">
              <a:avLst/>
            </a:prstGeom>
            <a:noFill/>
            <a:ln w="19050" cap="flat" cmpd="sng">
              <a:solidFill>
                <a:srgbClr val="001E33"/>
              </a:solidFill>
              <a:prstDash val="dash"/>
              <a:round/>
              <a:headEnd type="none" w="sm" len="sm"/>
              <a:tailEnd type="none" w="sm" len="sm"/>
            </a:ln>
          </p:spPr>
        </p:cxnSp>
        <p:cxnSp>
          <p:nvCxnSpPr>
            <p:cNvPr id="309" name="Google Shape;309;g105e9140ba5_0_31"/>
            <p:cNvCxnSpPr>
              <a:stCxn id="298" idx="7"/>
              <a:endCxn id="299" idx="2"/>
            </p:cNvCxnSpPr>
            <p:nvPr/>
          </p:nvCxnSpPr>
          <p:spPr>
            <a:xfrm rot="10800000" flipH="1">
              <a:off x="10534475" y="2559829"/>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310" name="Google Shape;310;g105e9140ba5_0_31"/>
            <p:cNvCxnSpPr>
              <a:stCxn id="297" idx="7"/>
              <a:endCxn id="301" idx="3"/>
            </p:cNvCxnSpPr>
            <p:nvPr/>
          </p:nvCxnSpPr>
          <p:spPr>
            <a:xfrm rot="10800000" flipH="1">
              <a:off x="10534475" y="2057029"/>
              <a:ext cx="338400" cy="90900"/>
            </a:xfrm>
            <a:prstGeom prst="straightConnector1">
              <a:avLst/>
            </a:prstGeom>
            <a:noFill/>
            <a:ln w="19050" cap="flat" cmpd="sng">
              <a:solidFill>
                <a:srgbClr val="001E33"/>
              </a:solidFill>
              <a:prstDash val="dash"/>
              <a:round/>
              <a:headEnd type="none" w="sm" len="sm"/>
              <a:tailEnd type="none" w="sm" len="sm"/>
            </a:ln>
          </p:spPr>
        </p:cxnSp>
        <p:cxnSp>
          <p:nvCxnSpPr>
            <p:cNvPr id="311" name="Google Shape;311;g105e9140ba5_0_31"/>
            <p:cNvCxnSpPr>
              <a:stCxn id="299" idx="7"/>
              <a:endCxn id="303" idx="2"/>
            </p:cNvCxnSpPr>
            <p:nvPr/>
          </p:nvCxnSpPr>
          <p:spPr>
            <a:xfrm rot="10800000" flipH="1">
              <a:off x="11067875" y="2176729"/>
              <a:ext cx="293100" cy="276000"/>
            </a:xfrm>
            <a:prstGeom prst="straightConnector1">
              <a:avLst/>
            </a:prstGeom>
            <a:noFill/>
            <a:ln w="19050" cap="flat" cmpd="sng">
              <a:solidFill>
                <a:srgbClr val="001E33"/>
              </a:solidFill>
              <a:prstDash val="dash"/>
              <a:round/>
              <a:headEnd type="none" w="sm" len="sm"/>
              <a:tailEnd type="none" w="sm" len="sm"/>
            </a:ln>
          </p:spPr>
        </p:cxnSp>
        <p:cxnSp>
          <p:nvCxnSpPr>
            <p:cNvPr id="312" name="Google Shape;312;g105e9140ba5_0_31"/>
            <p:cNvCxnSpPr>
              <a:stCxn id="301" idx="5"/>
              <a:endCxn id="302" idx="1"/>
            </p:cNvCxnSpPr>
            <p:nvPr/>
          </p:nvCxnSpPr>
          <p:spPr>
            <a:xfrm>
              <a:off x="11067875" y="2057171"/>
              <a:ext cx="333600" cy="705300"/>
            </a:xfrm>
            <a:prstGeom prst="straightConnector1">
              <a:avLst/>
            </a:prstGeom>
            <a:noFill/>
            <a:ln w="19050" cap="flat" cmpd="sng">
              <a:solidFill>
                <a:srgbClr val="001E33"/>
              </a:solidFill>
              <a:prstDash val="dash"/>
              <a:round/>
              <a:headEnd type="none" w="sm" len="sm"/>
              <a:tailEnd type="none" w="sm" len="sm"/>
            </a:ln>
          </p:spPr>
        </p:cxnSp>
        <p:cxnSp>
          <p:nvCxnSpPr>
            <p:cNvPr id="313" name="Google Shape;313;g105e9140ba5_0_31"/>
            <p:cNvCxnSpPr>
              <a:stCxn id="300" idx="6"/>
              <a:endCxn id="302" idx="2"/>
            </p:cNvCxnSpPr>
            <p:nvPr/>
          </p:nvCxnSpPr>
          <p:spPr>
            <a:xfrm rot="10800000" flipH="1">
              <a:off x="11108250" y="2869650"/>
              <a:ext cx="252900" cy="223500"/>
            </a:xfrm>
            <a:prstGeom prst="straightConnector1">
              <a:avLst/>
            </a:prstGeom>
            <a:noFill/>
            <a:ln w="19050" cap="flat" cmpd="sng">
              <a:solidFill>
                <a:srgbClr val="001E33"/>
              </a:solidFill>
              <a:prstDash val="dash"/>
              <a:round/>
              <a:headEnd type="none" w="sm" len="sm"/>
              <a:tailEnd type="none" w="sm" len="sm"/>
            </a:ln>
          </p:spPr>
        </p:cxnSp>
        <p:cxnSp>
          <p:nvCxnSpPr>
            <p:cNvPr id="314" name="Google Shape;314;g105e9140ba5_0_31"/>
            <p:cNvCxnSpPr>
              <a:stCxn id="299" idx="6"/>
              <a:endCxn id="302" idx="1"/>
            </p:cNvCxnSpPr>
            <p:nvPr/>
          </p:nvCxnSpPr>
          <p:spPr>
            <a:xfrm>
              <a:off x="11108250" y="2559750"/>
              <a:ext cx="293100" cy="202800"/>
            </a:xfrm>
            <a:prstGeom prst="straightConnector1">
              <a:avLst/>
            </a:prstGeom>
            <a:noFill/>
            <a:ln w="38100" cap="flat" cmpd="sng">
              <a:solidFill>
                <a:srgbClr val="ED7D31"/>
              </a:solidFill>
              <a:prstDash val="dash"/>
              <a:round/>
              <a:headEnd type="none" w="sm" len="sm"/>
              <a:tailEnd type="none" w="sm" len="sm"/>
            </a:ln>
          </p:spPr>
        </p:cxnSp>
        <p:cxnSp>
          <p:nvCxnSpPr>
            <p:cNvPr id="315" name="Google Shape;315;g105e9140ba5_0_31"/>
            <p:cNvCxnSpPr>
              <a:stCxn id="300" idx="7"/>
              <a:endCxn id="303" idx="3"/>
            </p:cNvCxnSpPr>
            <p:nvPr/>
          </p:nvCxnSpPr>
          <p:spPr>
            <a:xfrm rot="10800000" flipH="1">
              <a:off x="11067875" y="2283529"/>
              <a:ext cx="333600" cy="702600"/>
            </a:xfrm>
            <a:prstGeom prst="straightConnector1">
              <a:avLst/>
            </a:prstGeom>
            <a:noFill/>
            <a:ln w="19050" cap="flat" cmpd="sng">
              <a:solidFill>
                <a:srgbClr val="001E33"/>
              </a:solidFill>
              <a:prstDash val="dash"/>
              <a:round/>
              <a:headEnd type="none" w="sm" len="sm"/>
              <a:tailEnd type="none" w="sm" len="sm"/>
            </a:ln>
          </p:spPr>
        </p:cxnSp>
      </p:grpSp>
      <p:cxnSp>
        <p:nvCxnSpPr>
          <p:cNvPr id="316" name="Google Shape;316;g105e9140ba5_0_31"/>
          <p:cNvCxnSpPr/>
          <p:nvPr/>
        </p:nvCxnSpPr>
        <p:spPr>
          <a:xfrm>
            <a:off x="7580713" y="3025925"/>
            <a:ext cx="1118700" cy="0"/>
          </a:xfrm>
          <a:prstGeom prst="straightConnector1">
            <a:avLst/>
          </a:prstGeom>
          <a:noFill/>
          <a:ln w="28575" cap="flat" cmpd="sng">
            <a:solidFill>
              <a:srgbClr val="00AADB"/>
            </a:solidFill>
            <a:prstDash val="solid"/>
            <a:round/>
            <a:headEnd type="none" w="sm" len="sm"/>
            <a:tailEnd type="triangle" w="med" len="med"/>
          </a:ln>
        </p:spPr>
      </p:cxnSp>
      <p:sp>
        <p:nvSpPr>
          <p:cNvPr id="317" name="Google Shape;317;g105e9140ba5_0_31"/>
          <p:cNvSpPr/>
          <p:nvPr/>
        </p:nvSpPr>
        <p:spPr>
          <a:xfrm>
            <a:off x="8325537" y="4241025"/>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500" b="1" i="0" u="none" strike="noStrike" cap="none">
                <a:solidFill>
                  <a:srgbClr val="001E33"/>
                </a:solidFill>
                <a:latin typeface="Arial"/>
                <a:ea typeface="Arial"/>
                <a:cs typeface="Arial"/>
                <a:sym typeface="Arial"/>
              </a:rPr>
              <a:t>El camino más corto sin superar un riesgo medio ponderado de acoso </a:t>
            </a:r>
            <a:r>
              <a:rPr lang="en-US" sz="2500" b="1" i="1" u="none" strike="noStrike" cap="none">
                <a:solidFill>
                  <a:srgbClr val="001E33"/>
                </a:solidFill>
                <a:latin typeface="Arial"/>
                <a:ea typeface="Arial"/>
                <a:cs typeface="Arial"/>
                <a:sym typeface="Arial"/>
              </a:rPr>
              <a:t>r</a:t>
            </a:r>
            <a:endParaRPr sz="2200" b="1" i="1"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500" b="1" i="1"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cxnSp>
        <p:nvCxnSpPr>
          <p:cNvPr id="318" name="Google Shape;318;g105e9140ba5_0_31"/>
          <p:cNvCxnSpPr/>
          <p:nvPr/>
        </p:nvCxnSpPr>
        <p:spPr>
          <a:xfrm>
            <a:off x="3999313" y="3864125"/>
            <a:ext cx="1118700" cy="0"/>
          </a:xfrm>
          <a:prstGeom prst="straightConnector1">
            <a:avLst/>
          </a:prstGeom>
          <a:noFill/>
          <a:ln w="28575" cap="flat" cmpd="sng">
            <a:solidFill>
              <a:srgbClr val="00AADB"/>
            </a:solidFill>
            <a:prstDash val="solid"/>
            <a:round/>
            <a:headEnd type="none" w="sm" len="sm"/>
            <a:tailEnd type="triangle" w="med" len="med"/>
          </a:ln>
        </p:spPr>
      </p:cxnSp>
      <p:sp>
        <p:nvSpPr>
          <p:cNvPr id="319" name="Google Shape;319;g105e9140ba5_0_31"/>
          <p:cNvSpPr txBox="1"/>
          <p:nvPr/>
        </p:nvSpPr>
        <p:spPr>
          <a:xfrm>
            <a:off x="3521413" y="3588025"/>
            <a:ext cx="475800" cy="5694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500"/>
              <a:buFont typeface="Arial"/>
              <a:buNone/>
            </a:pPr>
            <a:r>
              <a:rPr lang="en-US" sz="2500" b="1" i="1" u="none" strike="noStrike" cap="none">
                <a:solidFill>
                  <a:srgbClr val="001E33"/>
                </a:solidFill>
                <a:latin typeface="Arial"/>
                <a:ea typeface="Arial"/>
                <a:cs typeface="Arial"/>
                <a:sym typeface="Arial"/>
              </a:rPr>
              <a:t>r</a:t>
            </a:r>
            <a:endParaRPr sz="2200" b="1" i="1" u="none" strike="noStrike" cap="none">
              <a:solidFill>
                <a:srgbClr val="001E33"/>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pic>
        <p:nvPicPr>
          <p:cNvPr id="324" name="Google Shape;324;g105e9140ba5_0_92"/>
          <p:cNvPicPr preferRelativeResize="0"/>
          <p:nvPr/>
        </p:nvPicPr>
        <p:blipFill rotWithShape="1">
          <a:blip r:embed="rId3">
            <a:alphaModFix/>
          </a:blip>
          <a:srcRect/>
          <a:stretch/>
        </p:blipFill>
        <p:spPr>
          <a:xfrm>
            <a:off x="-2880" y="0"/>
            <a:ext cx="12196081" cy="6855842"/>
          </a:xfrm>
          <a:prstGeom prst="rect">
            <a:avLst/>
          </a:prstGeom>
          <a:noFill/>
          <a:ln>
            <a:noFill/>
          </a:ln>
        </p:spPr>
      </p:pic>
      <p:sp>
        <p:nvSpPr>
          <p:cNvPr id="325" name="Google Shape;325;g105e9140ba5_0_92"/>
          <p:cNvSpPr/>
          <p:nvPr/>
        </p:nvSpPr>
        <p:spPr>
          <a:xfrm>
            <a:off x="265320" y="376920"/>
            <a:ext cx="32991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Segundo algoritmo</a:t>
            </a:r>
            <a:endParaRPr sz="2200" b="0" i="0" u="none" strike="noStrike" cap="none">
              <a:solidFill>
                <a:srgbClr val="000000"/>
              </a:solidFill>
              <a:latin typeface="Arial"/>
              <a:ea typeface="Arial"/>
              <a:cs typeface="Arial"/>
              <a:sym typeface="Arial"/>
            </a:endParaRPr>
          </a:p>
        </p:txBody>
      </p:sp>
      <p:grpSp>
        <p:nvGrpSpPr>
          <p:cNvPr id="329" name="Google Shape;329;g105e9140ba5_0_92"/>
          <p:cNvGrpSpPr/>
          <p:nvPr/>
        </p:nvGrpSpPr>
        <p:grpSpPr>
          <a:xfrm>
            <a:off x="1886475" y="2042950"/>
            <a:ext cx="1337625" cy="2131500"/>
            <a:chOff x="10299150" y="1494000"/>
            <a:chExt cx="1337625" cy="2131500"/>
          </a:xfrm>
        </p:grpSpPr>
        <p:sp>
          <p:nvSpPr>
            <p:cNvPr id="330" name="Google Shape;330;g105e9140ba5_0_92"/>
            <p:cNvSpPr/>
            <p:nvPr/>
          </p:nvSpPr>
          <p:spPr>
            <a:xfrm>
              <a:off x="10299150" y="14940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 name="Google Shape;331;g105e9140ba5_0_92"/>
            <p:cNvSpPr/>
            <p:nvPr/>
          </p:nvSpPr>
          <p:spPr>
            <a:xfrm>
              <a:off x="10299150" y="2103600"/>
              <a:ext cx="275700" cy="3027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 name="Google Shape;332;g105e9140ba5_0_92"/>
            <p:cNvSpPr/>
            <p:nvPr/>
          </p:nvSpPr>
          <p:spPr>
            <a:xfrm>
              <a:off x="10299150" y="27132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 name="Google Shape;333;g105e9140ba5_0_92"/>
            <p:cNvSpPr/>
            <p:nvPr/>
          </p:nvSpPr>
          <p:spPr>
            <a:xfrm>
              <a:off x="10832550" y="24084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 name="Google Shape;334;g105e9140ba5_0_92"/>
            <p:cNvSpPr/>
            <p:nvPr/>
          </p:nvSpPr>
          <p:spPr>
            <a:xfrm>
              <a:off x="10832550" y="2941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 name="Google Shape;335;g105e9140ba5_0_92"/>
            <p:cNvSpPr/>
            <p:nvPr/>
          </p:nvSpPr>
          <p:spPr>
            <a:xfrm>
              <a:off x="10832550" y="1798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 name="Google Shape;336;g105e9140ba5_0_92"/>
            <p:cNvSpPr/>
            <p:nvPr/>
          </p:nvSpPr>
          <p:spPr>
            <a:xfrm>
              <a:off x="11361075" y="2718275"/>
              <a:ext cx="275700" cy="30270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 name="Google Shape;337;g105e9140ba5_0_92"/>
            <p:cNvSpPr/>
            <p:nvPr/>
          </p:nvSpPr>
          <p:spPr>
            <a:xfrm>
              <a:off x="11361075" y="20253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 name="Google Shape;338;g105e9140ba5_0_92"/>
            <p:cNvSpPr/>
            <p:nvPr/>
          </p:nvSpPr>
          <p:spPr>
            <a:xfrm>
              <a:off x="10299150" y="3322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39" name="Google Shape;339;g105e9140ba5_0_92"/>
            <p:cNvCxnSpPr>
              <a:stCxn id="330" idx="5"/>
              <a:endCxn id="335" idx="2"/>
            </p:cNvCxnSpPr>
            <p:nvPr/>
          </p:nvCxnSpPr>
          <p:spPr>
            <a:xfrm>
              <a:off x="10534475" y="1752371"/>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340" name="Google Shape;340;g105e9140ba5_0_92"/>
            <p:cNvCxnSpPr>
              <a:stCxn id="331" idx="6"/>
              <a:endCxn id="333" idx="1"/>
            </p:cNvCxnSpPr>
            <p:nvPr/>
          </p:nvCxnSpPr>
          <p:spPr>
            <a:xfrm>
              <a:off x="10574850" y="2254950"/>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341" name="Google Shape;341;g105e9140ba5_0_92"/>
            <p:cNvCxnSpPr>
              <a:stCxn id="332" idx="6"/>
              <a:endCxn id="334" idx="2"/>
            </p:cNvCxnSpPr>
            <p:nvPr/>
          </p:nvCxnSpPr>
          <p:spPr>
            <a:xfrm>
              <a:off x="10574850" y="2864550"/>
              <a:ext cx="257700" cy="228600"/>
            </a:xfrm>
            <a:prstGeom prst="straightConnector1">
              <a:avLst/>
            </a:prstGeom>
            <a:noFill/>
            <a:ln w="19050" cap="flat" cmpd="sng">
              <a:solidFill>
                <a:srgbClr val="001E33"/>
              </a:solidFill>
              <a:prstDash val="dash"/>
              <a:round/>
              <a:headEnd type="none" w="sm" len="sm"/>
              <a:tailEnd type="none" w="sm" len="sm"/>
            </a:ln>
          </p:spPr>
        </p:cxnSp>
        <p:cxnSp>
          <p:nvCxnSpPr>
            <p:cNvPr id="342" name="Google Shape;342;g105e9140ba5_0_92"/>
            <p:cNvCxnSpPr>
              <a:stCxn id="338" idx="7"/>
              <a:endCxn id="334" idx="3"/>
            </p:cNvCxnSpPr>
            <p:nvPr/>
          </p:nvCxnSpPr>
          <p:spPr>
            <a:xfrm rot="10800000" flipH="1">
              <a:off x="10534475" y="3200029"/>
              <a:ext cx="338400" cy="167100"/>
            </a:xfrm>
            <a:prstGeom prst="straightConnector1">
              <a:avLst/>
            </a:prstGeom>
            <a:noFill/>
            <a:ln w="19050" cap="flat" cmpd="sng">
              <a:solidFill>
                <a:srgbClr val="001E33"/>
              </a:solidFill>
              <a:prstDash val="dash"/>
              <a:round/>
              <a:headEnd type="none" w="sm" len="sm"/>
              <a:tailEnd type="none" w="sm" len="sm"/>
            </a:ln>
          </p:spPr>
        </p:cxnSp>
        <p:cxnSp>
          <p:nvCxnSpPr>
            <p:cNvPr id="343" name="Google Shape;343;g105e9140ba5_0_92"/>
            <p:cNvCxnSpPr>
              <a:stCxn id="332" idx="7"/>
              <a:endCxn id="333" idx="2"/>
            </p:cNvCxnSpPr>
            <p:nvPr/>
          </p:nvCxnSpPr>
          <p:spPr>
            <a:xfrm rot="10800000" flipH="1">
              <a:off x="10534475" y="2559829"/>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344" name="Google Shape;344;g105e9140ba5_0_92"/>
            <p:cNvCxnSpPr>
              <a:stCxn id="331" idx="7"/>
              <a:endCxn id="335" idx="3"/>
            </p:cNvCxnSpPr>
            <p:nvPr/>
          </p:nvCxnSpPr>
          <p:spPr>
            <a:xfrm rot="10800000" flipH="1">
              <a:off x="10534475" y="2057029"/>
              <a:ext cx="338400" cy="90900"/>
            </a:xfrm>
            <a:prstGeom prst="straightConnector1">
              <a:avLst/>
            </a:prstGeom>
            <a:noFill/>
            <a:ln w="19050" cap="flat" cmpd="sng">
              <a:solidFill>
                <a:srgbClr val="001E33"/>
              </a:solidFill>
              <a:prstDash val="dash"/>
              <a:round/>
              <a:headEnd type="none" w="sm" len="sm"/>
              <a:tailEnd type="none" w="sm" len="sm"/>
            </a:ln>
          </p:spPr>
        </p:cxnSp>
        <p:cxnSp>
          <p:nvCxnSpPr>
            <p:cNvPr id="345" name="Google Shape;345;g105e9140ba5_0_92"/>
            <p:cNvCxnSpPr>
              <a:stCxn id="333" idx="7"/>
              <a:endCxn id="337" idx="2"/>
            </p:cNvCxnSpPr>
            <p:nvPr/>
          </p:nvCxnSpPr>
          <p:spPr>
            <a:xfrm rot="10800000" flipH="1">
              <a:off x="11067875" y="2176729"/>
              <a:ext cx="293100" cy="276000"/>
            </a:xfrm>
            <a:prstGeom prst="straightConnector1">
              <a:avLst/>
            </a:prstGeom>
            <a:noFill/>
            <a:ln w="19050" cap="flat" cmpd="sng">
              <a:solidFill>
                <a:srgbClr val="001E33"/>
              </a:solidFill>
              <a:prstDash val="dash"/>
              <a:round/>
              <a:headEnd type="none" w="sm" len="sm"/>
              <a:tailEnd type="none" w="sm" len="sm"/>
            </a:ln>
          </p:spPr>
        </p:cxnSp>
        <p:cxnSp>
          <p:nvCxnSpPr>
            <p:cNvPr id="346" name="Google Shape;346;g105e9140ba5_0_92"/>
            <p:cNvCxnSpPr>
              <a:stCxn id="335" idx="5"/>
              <a:endCxn id="336" idx="1"/>
            </p:cNvCxnSpPr>
            <p:nvPr/>
          </p:nvCxnSpPr>
          <p:spPr>
            <a:xfrm>
              <a:off x="11067875" y="2057171"/>
              <a:ext cx="333600" cy="705300"/>
            </a:xfrm>
            <a:prstGeom prst="straightConnector1">
              <a:avLst/>
            </a:prstGeom>
            <a:noFill/>
            <a:ln w="19050" cap="flat" cmpd="sng">
              <a:solidFill>
                <a:srgbClr val="001E33"/>
              </a:solidFill>
              <a:prstDash val="dash"/>
              <a:round/>
              <a:headEnd type="none" w="sm" len="sm"/>
              <a:tailEnd type="none" w="sm" len="sm"/>
            </a:ln>
          </p:spPr>
        </p:cxnSp>
        <p:cxnSp>
          <p:nvCxnSpPr>
            <p:cNvPr id="347" name="Google Shape;347;g105e9140ba5_0_92"/>
            <p:cNvCxnSpPr>
              <a:stCxn id="334" idx="6"/>
              <a:endCxn id="336" idx="2"/>
            </p:cNvCxnSpPr>
            <p:nvPr/>
          </p:nvCxnSpPr>
          <p:spPr>
            <a:xfrm rot="10800000" flipH="1">
              <a:off x="11108250" y="2869650"/>
              <a:ext cx="252900" cy="223500"/>
            </a:xfrm>
            <a:prstGeom prst="straightConnector1">
              <a:avLst/>
            </a:prstGeom>
            <a:noFill/>
            <a:ln w="19050" cap="flat" cmpd="sng">
              <a:solidFill>
                <a:srgbClr val="001E33"/>
              </a:solidFill>
              <a:prstDash val="dash"/>
              <a:round/>
              <a:headEnd type="none" w="sm" len="sm"/>
              <a:tailEnd type="none" w="sm" len="sm"/>
            </a:ln>
          </p:spPr>
        </p:cxnSp>
        <p:cxnSp>
          <p:nvCxnSpPr>
            <p:cNvPr id="348" name="Google Shape;348;g105e9140ba5_0_92"/>
            <p:cNvCxnSpPr>
              <a:stCxn id="333" idx="6"/>
              <a:endCxn id="336" idx="1"/>
            </p:cNvCxnSpPr>
            <p:nvPr/>
          </p:nvCxnSpPr>
          <p:spPr>
            <a:xfrm>
              <a:off x="11108250" y="2559750"/>
              <a:ext cx="293100" cy="202800"/>
            </a:xfrm>
            <a:prstGeom prst="straightConnector1">
              <a:avLst/>
            </a:prstGeom>
            <a:noFill/>
            <a:ln w="19050" cap="flat" cmpd="sng">
              <a:solidFill>
                <a:srgbClr val="001E33"/>
              </a:solidFill>
              <a:prstDash val="dash"/>
              <a:round/>
              <a:headEnd type="none" w="sm" len="sm"/>
              <a:tailEnd type="none" w="sm" len="sm"/>
            </a:ln>
          </p:spPr>
        </p:cxnSp>
        <p:cxnSp>
          <p:nvCxnSpPr>
            <p:cNvPr id="349" name="Google Shape;349;g105e9140ba5_0_92"/>
            <p:cNvCxnSpPr>
              <a:stCxn id="334" idx="7"/>
              <a:endCxn id="337" idx="3"/>
            </p:cNvCxnSpPr>
            <p:nvPr/>
          </p:nvCxnSpPr>
          <p:spPr>
            <a:xfrm rot="10800000" flipH="1">
              <a:off x="11067875" y="2283529"/>
              <a:ext cx="333600" cy="702600"/>
            </a:xfrm>
            <a:prstGeom prst="straightConnector1">
              <a:avLst/>
            </a:prstGeom>
            <a:noFill/>
            <a:ln w="19050" cap="flat" cmpd="sng">
              <a:solidFill>
                <a:srgbClr val="001E33"/>
              </a:solidFill>
              <a:prstDash val="dash"/>
              <a:round/>
              <a:headEnd type="none" w="sm" len="sm"/>
              <a:tailEnd type="none" w="sm" len="sm"/>
            </a:ln>
          </p:spPr>
        </p:cxnSp>
      </p:grpSp>
      <p:sp>
        <p:nvSpPr>
          <p:cNvPr id="350" name="Google Shape;350;g105e9140ba5_0_92"/>
          <p:cNvSpPr/>
          <p:nvPr/>
        </p:nvSpPr>
        <p:spPr>
          <a:xfrm>
            <a:off x="757812" y="4161800"/>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Calles </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de Medellín,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Origen y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Destino</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354" name="Google Shape;354;g105e9140ba5_0_92"/>
          <p:cNvSpPr/>
          <p:nvPr/>
        </p:nvSpPr>
        <p:spPr>
          <a:xfrm>
            <a:off x="5137450" y="1745713"/>
            <a:ext cx="2402700" cy="2289600"/>
          </a:xfrm>
          <a:prstGeom prst="cube">
            <a:avLst>
              <a:gd name="adj" fmla="val 25000"/>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100"/>
              <a:buFont typeface="Arial"/>
              <a:buNone/>
            </a:pPr>
            <a:r>
              <a:rPr lang="es-CO" sz="1800" b="1" kern="100" dirty="0">
                <a:solidFill>
                  <a:srgbClr val="000000"/>
                </a:solidFill>
                <a:effectLst/>
                <a:ea typeface="Times New Roman" panose="02020603050405020304" pitchFamily="18" charset="0"/>
              </a:rPr>
              <a:t>Algoritmo DFS (Depth-</a:t>
            </a:r>
            <a:r>
              <a:rPr lang="es-CO" sz="1800" b="1" kern="100" dirty="0" err="1">
                <a:solidFill>
                  <a:srgbClr val="000000"/>
                </a:solidFill>
                <a:effectLst/>
                <a:ea typeface="Times New Roman" panose="02020603050405020304" pitchFamily="18" charset="0"/>
              </a:rPr>
              <a:t>First</a:t>
            </a:r>
            <a:r>
              <a:rPr lang="es-CO" sz="1800" b="1" kern="100" dirty="0">
                <a:solidFill>
                  <a:srgbClr val="000000"/>
                </a:solidFill>
                <a:effectLst/>
                <a:ea typeface="Times New Roman" panose="02020603050405020304" pitchFamily="18" charset="0"/>
              </a:rPr>
              <a:t> </a:t>
            </a:r>
            <a:r>
              <a:rPr lang="es-CO" sz="1800" b="1" kern="100" dirty="0" err="1">
                <a:solidFill>
                  <a:srgbClr val="000000"/>
                </a:solidFill>
                <a:effectLst/>
                <a:ea typeface="Times New Roman" panose="02020603050405020304" pitchFamily="18" charset="0"/>
              </a:rPr>
              <a:t>Search</a:t>
            </a:r>
            <a:r>
              <a:rPr lang="es-CO" sz="1800" b="1" kern="100" dirty="0">
                <a:solidFill>
                  <a:srgbClr val="000000"/>
                </a:solidFill>
                <a:effectLst/>
                <a:ea typeface="Times New Roman" panose="02020603050405020304" pitchFamily="18" charset="0"/>
              </a:rPr>
              <a:t>)</a:t>
            </a:r>
            <a:endParaRPr sz="2100" b="1" i="0" u="none" strike="noStrike" cap="none" dirty="0">
              <a:solidFill>
                <a:srgbClr val="001E33"/>
              </a:solidFill>
              <a:latin typeface="Arial"/>
              <a:ea typeface="Arial"/>
              <a:cs typeface="Arial"/>
              <a:sym typeface="Arial"/>
            </a:endParaRPr>
          </a:p>
        </p:txBody>
      </p:sp>
      <p:cxnSp>
        <p:nvCxnSpPr>
          <p:cNvPr id="355" name="Google Shape;355;g105e9140ba5_0_92"/>
          <p:cNvCxnSpPr/>
          <p:nvPr/>
        </p:nvCxnSpPr>
        <p:spPr>
          <a:xfrm>
            <a:off x="3999313" y="2644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356" name="Google Shape;356;g105e9140ba5_0_92"/>
          <p:cNvCxnSpPr/>
          <p:nvPr/>
        </p:nvCxnSpPr>
        <p:spPr>
          <a:xfrm>
            <a:off x="3999313" y="3025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357" name="Google Shape;357;g105e9140ba5_0_92"/>
          <p:cNvCxnSpPr/>
          <p:nvPr/>
        </p:nvCxnSpPr>
        <p:spPr>
          <a:xfrm>
            <a:off x="3999313" y="3483125"/>
            <a:ext cx="1118700" cy="0"/>
          </a:xfrm>
          <a:prstGeom prst="straightConnector1">
            <a:avLst/>
          </a:prstGeom>
          <a:noFill/>
          <a:ln w="28575" cap="flat" cmpd="sng">
            <a:solidFill>
              <a:srgbClr val="00AADB"/>
            </a:solidFill>
            <a:prstDash val="solid"/>
            <a:round/>
            <a:headEnd type="none" w="sm" len="sm"/>
            <a:tailEnd type="triangle" w="med" len="med"/>
          </a:ln>
        </p:spPr>
      </p:cxnSp>
      <p:grpSp>
        <p:nvGrpSpPr>
          <p:cNvPr id="358" name="Google Shape;358;g105e9140ba5_0_92"/>
          <p:cNvGrpSpPr/>
          <p:nvPr/>
        </p:nvGrpSpPr>
        <p:grpSpPr>
          <a:xfrm>
            <a:off x="9309025" y="2042950"/>
            <a:ext cx="1337625" cy="2131500"/>
            <a:chOff x="10299150" y="1494000"/>
            <a:chExt cx="1337625" cy="2131500"/>
          </a:xfrm>
        </p:grpSpPr>
        <p:sp>
          <p:nvSpPr>
            <p:cNvPr id="359" name="Google Shape;359;g105e9140ba5_0_92"/>
            <p:cNvSpPr/>
            <p:nvPr/>
          </p:nvSpPr>
          <p:spPr>
            <a:xfrm>
              <a:off x="10299150" y="14940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 name="Google Shape;360;g105e9140ba5_0_92"/>
            <p:cNvSpPr/>
            <p:nvPr/>
          </p:nvSpPr>
          <p:spPr>
            <a:xfrm>
              <a:off x="10299150" y="2103600"/>
              <a:ext cx="275700" cy="3027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 name="Google Shape;361;g105e9140ba5_0_92"/>
            <p:cNvSpPr/>
            <p:nvPr/>
          </p:nvSpPr>
          <p:spPr>
            <a:xfrm>
              <a:off x="10299150" y="27132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 name="Google Shape;362;g105e9140ba5_0_92"/>
            <p:cNvSpPr/>
            <p:nvPr/>
          </p:nvSpPr>
          <p:spPr>
            <a:xfrm>
              <a:off x="10832550" y="24084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 name="Google Shape;363;g105e9140ba5_0_92"/>
            <p:cNvSpPr/>
            <p:nvPr/>
          </p:nvSpPr>
          <p:spPr>
            <a:xfrm>
              <a:off x="10832550" y="2941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 name="Google Shape;364;g105e9140ba5_0_92"/>
            <p:cNvSpPr/>
            <p:nvPr/>
          </p:nvSpPr>
          <p:spPr>
            <a:xfrm>
              <a:off x="10832550" y="1798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 name="Google Shape;365;g105e9140ba5_0_92"/>
            <p:cNvSpPr/>
            <p:nvPr/>
          </p:nvSpPr>
          <p:spPr>
            <a:xfrm>
              <a:off x="11361075" y="2718275"/>
              <a:ext cx="275700" cy="30270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 name="Google Shape;366;g105e9140ba5_0_92"/>
            <p:cNvSpPr/>
            <p:nvPr/>
          </p:nvSpPr>
          <p:spPr>
            <a:xfrm>
              <a:off x="11361075" y="20253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 name="Google Shape;367;g105e9140ba5_0_92"/>
            <p:cNvSpPr/>
            <p:nvPr/>
          </p:nvSpPr>
          <p:spPr>
            <a:xfrm>
              <a:off x="10299150" y="3322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68" name="Google Shape;368;g105e9140ba5_0_92"/>
            <p:cNvCxnSpPr>
              <a:stCxn id="359" idx="5"/>
              <a:endCxn id="364" idx="2"/>
            </p:cNvCxnSpPr>
            <p:nvPr/>
          </p:nvCxnSpPr>
          <p:spPr>
            <a:xfrm>
              <a:off x="10534475" y="1752371"/>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369" name="Google Shape;369;g105e9140ba5_0_92"/>
            <p:cNvCxnSpPr>
              <a:stCxn id="360" idx="6"/>
              <a:endCxn id="362" idx="1"/>
            </p:cNvCxnSpPr>
            <p:nvPr/>
          </p:nvCxnSpPr>
          <p:spPr>
            <a:xfrm>
              <a:off x="10574850" y="2254950"/>
              <a:ext cx="298200" cy="197700"/>
            </a:xfrm>
            <a:prstGeom prst="straightConnector1">
              <a:avLst/>
            </a:prstGeom>
            <a:noFill/>
            <a:ln w="38100" cap="flat" cmpd="sng">
              <a:solidFill>
                <a:schemeClr val="accent4"/>
              </a:solidFill>
              <a:prstDash val="dash"/>
              <a:round/>
              <a:headEnd type="none" w="sm" len="sm"/>
              <a:tailEnd type="none" w="sm" len="sm"/>
            </a:ln>
          </p:spPr>
        </p:cxnSp>
        <p:cxnSp>
          <p:nvCxnSpPr>
            <p:cNvPr id="370" name="Google Shape;370;g105e9140ba5_0_92"/>
            <p:cNvCxnSpPr>
              <a:stCxn id="361" idx="6"/>
              <a:endCxn id="363" idx="2"/>
            </p:cNvCxnSpPr>
            <p:nvPr/>
          </p:nvCxnSpPr>
          <p:spPr>
            <a:xfrm>
              <a:off x="10574850" y="2864550"/>
              <a:ext cx="257700" cy="228600"/>
            </a:xfrm>
            <a:prstGeom prst="straightConnector1">
              <a:avLst/>
            </a:prstGeom>
            <a:noFill/>
            <a:ln w="38100" cap="flat" cmpd="sng">
              <a:solidFill>
                <a:schemeClr val="accent4"/>
              </a:solidFill>
              <a:prstDash val="dash"/>
              <a:round/>
              <a:headEnd type="none" w="sm" len="sm"/>
              <a:tailEnd type="none" w="sm" len="sm"/>
            </a:ln>
          </p:spPr>
        </p:cxnSp>
        <p:cxnSp>
          <p:nvCxnSpPr>
            <p:cNvPr id="371" name="Google Shape;371;g105e9140ba5_0_92"/>
            <p:cNvCxnSpPr>
              <a:stCxn id="367" idx="7"/>
              <a:endCxn id="363" idx="3"/>
            </p:cNvCxnSpPr>
            <p:nvPr/>
          </p:nvCxnSpPr>
          <p:spPr>
            <a:xfrm rot="10800000" flipH="1">
              <a:off x="10534475" y="3200029"/>
              <a:ext cx="338400" cy="167100"/>
            </a:xfrm>
            <a:prstGeom prst="straightConnector1">
              <a:avLst/>
            </a:prstGeom>
            <a:noFill/>
            <a:ln w="19050" cap="flat" cmpd="sng">
              <a:solidFill>
                <a:srgbClr val="001E33"/>
              </a:solidFill>
              <a:prstDash val="dash"/>
              <a:round/>
              <a:headEnd type="none" w="sm" len="sm"/>
              <a:tailEnd type="none" w="sm" len="sm"/>
            </a:ln>
          </p:spPr>
        </p:cxnSp>
        <p:cxnSp>
          <p:nvCxnSpPr>
            <p:cNvPr id="372" name="Google Shape;372;g105e9140ba5_0_92"/>
            <p:cNvCxnSpPr>
              <a:stCxn id="361" idx="7"/>
              <a:endCxn id="362" idx="2"/>
            </p:cNvCxnSpPr>
            <p:nvPr/>
          </p:nvCxnSpPr>
          <p:spPr>
            <a:xfrm rot="10800000" flipH="1">
              <a:off x="10534475" y="2559829"/>
              <a:ext cx="298200" cy="197700"/>
            </a:xfrm>
            <a:prstGeom prst="straightConnector1">
              <a:avLst/>
            </a:prstGeom>
            <a:noFill/>
            <a:ln w="38100" cap="flat" cmpd="sng">
              <a:solidFill>
                <a:schemeClr val="accent4"/>
              </a:solidFill>
              <a:prstDash val="dash"/>
              <a:round/>
              <a:headEnd type="none" w="sm" len="sm"/>
              <a:tailEnd type="none" w="sm" len="sm"/>
            </a:ln>
          </p:spPr>
        </p:cxnSp>
        <p:cxnSp>
          <p:nvCxnSpPr>
            <p:cNvPr id="373" name="Google Shape;373;g105e9140ba5_0_92"/>
            <p:cNvCxnSpPr>
              <a:stCxn id="360" idx="7"/>
              <a:endCxn id="364" idx="3"/>
            </p:cNvCxnSpPr>
            <p:nvPr/>
          </p:nvCxnSpPr>
          <p:spPr>
            <a:xfrm rot="10800000" flipH="1">
              <a:off x="10534475" y="2057029"/>
              <a:ext cx="338400" cy="90900"/>
            </a:xfrm>
            <a:prstGeom prst="straightConnector1">
              <a:avLst/>
            </a:prstGeom>
            <a:noFill/>
            <a:ln w="19050" cap="flat" cmpd="sng">
              <a:solidFill>
                <a:srgbClr val="001E33"/>
              </a:solidFill>
              <a:prstDash val="dash"/>
              <a:round/>
              <a:headEnd type="none" w="sm" len="sm"/>
              <a:tailEnd type="none" w="sm" len="sm"/>
            </a:ln>
          </p:spPr>
        </p:cxnSp>
        <p:cxnSp>
          <p:nvCxnSpPr>
            <p:cNvPr id="374" name="Google Shape;374;g105e9140ba5_0_92"/>
            <p:cNvCxnSpPr>
              <a:stCxn id="362" idx="7"/>
              <a:endCxn id="366" idx="2"/>
            </p:cNvCxnSpPr>
            <p:nvPr/>
          </p:nvCxnSpPr>
          <p:spPr>
            <a:xfrm rot="10800000" flipH="1">
              <a:off x="11067875" y="2176729"/>
              <a:ext cx="293100" cy="276000"/>
            </a:xfrm>
            <a:prstGeom prst="straightConnector1">
              <a:avLst/>
            </a:prstGeom>
            <a:noFill/>
            <a:ln w="19050" cap="flat" cmpd="sng">
              <a:solidFill>
                <a:srgbClr val="001E33"/>
              </a:solidFill>
              <a:prstDash val="dash"/>
              <a:round/>
              <a:headEnd type="none" w="sm" len="sm"/>
              <a:tailEnd type="none" w="sm" len="sm"/>
            </a:ln>
          </p:spPr>
        </p:cxnSp>
        <p:cxnSp>
          <p:nvCxnSpPr>
            <p:cNvPr id="375" name="Google Shape;375;g105e9140ba5_0_92"/>
            <p:cNvCxnSpPr>
              <a:stCxn id="364" idx="5"/>
              <a:endCxn id="365" idx="1"/>
            </p:cNvCxnSpPr>
            <p:nvPr/>
          </p:nvCxnSpPr>
          <p:spPr>
            <a:xfrm>
              <a:off x="11067875" y="2057171"/>
              <a:ext cx="333600" cy="705300"/>
            </a:xfrm>
            <a:prstGeom prst="straightConnector1">
              <a:avLst/>
            </a:prstGeom>
            <a:noFill/>
            <a:ln w="19050" cap="flat" cmpd="sng">
              <a:solidFill>
                <a:srgbClr val="001E33"/>
              </a:solidFill>
              <a:prstDash val="dash"/>
              <a:round/>
              <a:headEnd type="none" w="sm" len="sm"/>
              <a:tailEnd type="none" w="sm" len="sm"/>
            </a:ln>
          </p:spPr>
        </p:cxnSp>
        <p:cxnSp>
          <p:nvCxnSpPr>
            <p:cNvPr id="376" name="Google Shape;376;g105e9140ba5_0_92"/>
            <p:cNvCxnSpPr>
              <a:stCxn id="363" idx="6"/>
              <a:endCxn id="365" idx="2"/>
            </p:cNvCxnSpPr>
            <p:nvPr/>
          </p:nvCxnSpPr>
          <p:spPr>
            <a:xfrm rot="10800000" flipH="1">
              <a:off x="11108250" y="2869650"/>
              <a:ext cx="252900" cy="223500"/>
            </a:xfrm>
            <a:prstGeom prst="straightConnector1">
              <a:avLst/>
            </a:prstGeom>
            <a:noFill/>
            <a:ln w="38100" cap="flat" cmpd="sng">
              <a:solidFill>
                <a:schemeClr val="accent4"/>
              </a:solidFill>
              <a:prstDash val="dash"/>
              <a:round/>
              <a:headEnd type="none" w="sm" len="sm"/>
              <a:tailEnd type="none" w="sm" len="sm"/>
            </a:ln>
          </p:spPr>
        </p:cxnSp>
        <p:cxnSp>
          <p:nvCxnSpPr>
            <p:cNvPr id="377" name="Google Shape;377;g105e9140ba5_0_92"/>
            <p:cNvCxnSpPr>
              <a:stCxn id="362" idx="6"/>
              <a:endCxn id="365" idx="1"/>
            </p:cNvCxnSpPr>
            <p:nvPr/>
          </p:nvCxnSpPr>
          <p:spPr>
            <a:xfrm>
              <a:off x="11108250" y="2559750"/>
              <a:ext cx="293100" cy="202800"/>
            </a:xfrm>
            <a:prstGeom prst="straightConnector1">
              <a:avLst/>
            </a:prstGeom>
            <a:noFill/>
            <a:ln w="19050" cap="flat" cmpd="sng">
              <a:solidFill>
                <a:srgbClr val="001E33"/>
              </a:solidFill>
              <a:prstDash val="dash"/>
              <a:round/>
              <a:headEnd type="none" w="sm" len="sm"/>
              <a:tailEnd type="none" w="sm" len="sm"/>
            </a:ln>
          </p:spPr>
        </p:cxnSp>
        <p:cxnSp>
          <p:nvCxnSpPr>
            <p:cNvPr id="378" name="Google Shape;378;g105e9140ba5_0_92"/>
            <p:cNvCxnSpPr>
              <a:stCxn id="363" idx="7"/>
              <a:endCxn id="366" idx="3"/>
            </p:cNvCxnSpPr>
            <p:nvPr/>
          </p:nvCxnSpPr>
          <p:spPr>
            <a:xfrm rot="10800000" flipH="1">
              <a:off x="11067875" y="2283529"/>
              <a:ext cx="333600" cy="702600"/>
            </a:xfrm>
            <a:prstGeom prst="straightConnector1">
              <a:avLst/>
            </a:prstGeom>
            <a:noFill/>
            <a:ln w="19050" cap="flat" cmpd="sng">
              <a:solidFill>
                <a:srgbClr val="001E33"/>
              </a:solidFill>
              <a:prstDash val="dash"/>
              <a:round/>
              <a:headEnd type="none" w="sm" len="sm"/>
              <a:tailEnd type="none" w="sm" len="sm"/>
            </a:ln>
          </p:spPr>
        </p:cxnSp>
      </p:grpSp>
      <p:cxnSp>
        <p:nvCxnSpPr>
          <p:cNvPr id="379" name="Google Shape;379;g105e9140ba5_0_92"/>
          <p:cNvCxnSpPr/>
          <p:nvPr/>
        </p:nvCxnSpPr>
        <p:spPr>
          <a:xfrm>
            <a:off x="7580713" y="3025925"/>
            <a:ext cx="1118700" cy="0"/>
          </a:xfrm>
          <a:prstGeom prst="straightConnector1">
            <a:avLst/>
          </a:prstGeom>
          <a:noFill/>
          <a:ln w="28575" cap="flat" cmpd="sng">
            <a:solidFill>
              <a:srgbClr val="00AADB"/>
            </a:solidFill>
            <a:prstDash val="solid"/>
            <a:round/>
            <a:headEnd type="none" w="sm" len="sm"/>
            <a:tailEnd type="triangle" w="med" len="med"/>
          </a:ln>
        </p:spPr>
      </p:cxnSp>
      <p:sp>
        <p:nvSpPr>
          <p:cNvPr id="380" name="Google Shape;380;g105e9140ba5_0_92"/>
          <p:cNvSpPr/>
          <p:nvPr/>
        </p:nvSpPr>
        <p:spPr>
          <a:xfrm>
            <a:off x="7848600" y="4241025"/>
            <a:ext cx="40977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500" b="1" i="0" u="none" strike="noStrike" cap="none">
                <a:solidFill>
                  <a:srgbClr val="001E33"/>
                </a:solidFill>
                <a:latin typeface="Arial"/>
                <a:ea typeface="Arial"/>
                <a:cs typeface="Arial"/>
                <a:sym typeface="Arial"/>
              </a:rPr>
              <a:t>Ruta con el menor riesgo promedio ponderado de acoso sin superar una distancia </a:t>
            </a:r>
            <a:r>
              <a:rPr lang="en-US" sz="2500" b="1" i="1" u="none" strike="noStrike" cap="none">
                <a:solidFill>
                  <a:srgbClr val="001E33"/>
                </a:solidFill>
                <a:latin typeface="Arial"/>
                <a:ea typeface="Arial"/>
                <a:cs typeface="Arial"/>
                <a:sym typeface="Arial"/>
              </a:rPr>
              <a:t>d</a:t>
            </a:r>
            <a:endParaRPr sz="2200" b="1" i="1"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cxnSp>
        <p:nvCxnSpPr>
          <p:cNvPr id="381" name="Google Shape;381;g105e9140ba5_0_92"/>
          <p:cNvCxnSpPr/>
          <p:nvPr/>
        </p:nvCxnSpPr>
        <p:spPr>
          <a:xfrm>
            <a:off x="3999313" y="3864125"/>
            <a:ext cx="1118700" cy="0"/>
          </a:xfrm>
          <a:prstGeom prst="straightConnector1">
            <a:avLst/>
          </a:prstGeom>
          <a:noFill/>
          <a:ln w="28575" cap="flat" cmpd="sng">
            <a:solidFill>
              <a:srgbClr val="00AADB"/>
            </a:solidFill>
            <a:prstDash val="solid"/>
            <a:round/>
            <a:headEnd type="none" w="sm" len="sm"/>
            <a:tailEnd type="triangle" w="med" len="med"/>
          </a:ln>
        </p:spPr>
      </p:cxnSp>
      <p:sp>
        <p:nvSpPr>
          <p:cNvPr id="382" name="Google Shape;382;g105e9140ba5_0_92"/>
          <p:cNvSpPr txBox="1"/>
          <p:nvPr/>
        </p:nvSpPr>
        <p:spPr>
          <a:xfrm>
            <a:off x="3521413" y="3588025"/>
            <a:ext cx="475800" cy="5694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500"/>
              <a:buFont typeface="Arial"/>
              <a:buNone/>
            </a:pPr>
            <a:r>
              <a:rPr lang="en-US" sz="2500" b="1" i="1" u="none" strike="noStrike" cap="none">
                <a:solidFill>
                  <a:srgbClr val="001E33"/>
                </a:solidFill>
                <a:latin typeface="Arial"/>
                <a:ea typeface="Arial"/>
                <a:cs typeface="Arial"/>
                <a:sym typeface="Arial"/>
              </a:rPr>
              <a:t>d</a:t>
            </a:r>
            <a:endParaRPr sz="2200" b="1" i="1" u="none" strike="noStrike" cap="none">
              <a:solidFill>
                <a:srgbClr val="001E33"/>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pic>
        <p:nvPicPr>
          <p:cNvPr id="387" name="Google Shape;387;p3"/>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388" name="Google Shape;388;p3"/>
          <p:cNvSpPr/>
          <p:nvPr/>
        </p:nvSpPr>
        <p:spPr>
          <a:xfrm>
            <a:off x="265324" y="376925"/>
            <a:ext cx="48639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Explicación del algoritmo</a:t>
            </a:r>
            <a:endParaRPr lang="en-US" sz="2200" b="0" i="0" u="none" strike="noStrike" cap="none">
              <a:solidFill>
                <a:srgbClr val="000000"/>
              </a:solidFill>
              <a:latin typeface="Arial"/>
              <a:ea typeface="Arial"/>
              <a:cs typeface="Arial"/>
              <a:sym typeface="Arial"/>
            </a:endParaRPr>
          </a:p>
        </p:txBody>
      </p:sp>
      <p:sp>
        <p:nvSpPr>
          <p:cNvPr id="389" name="Google Shape;389;p3"/>
          <p:cNvSpPr/>
          <p:nvPr/>
        </p:nvSpPr>
        <p:spPr>
          <a:xfrm>
            <a:off x="162000" y="4629145"/>
            <a:ext cx="6983100" cy="983431"/>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ES" sz="2200" b="0" i="0" u="none" strike="noStrike" cap="none">
                <a:solidFill>
                  <a:srgbClr val="001E33"/>
                </a:solidFill>
                <a:latin typeface="Arial"/>
                <a:ea typeface="Arial"/>
                <a:cs typeface="Arial"/>
                <a:sym typeface="Arial"/>
              </a:rPr>
              <a:t>Algoritmo Dijkstra:</a:t>
            </a:r>
            <a:endParaRPr lang="es-ES" sz="2200">
              <a:solidFill>
                <a:srgbClr val="001E33"/>
              </a:solidFill>
            </a:endParaRPr>
          </a:p>
          <a:p>
            <a:pPr marL="0" marR="0" lvl="0" indent="0" algn="l" rtl="0">
              <a:lnSpc>
                <a:spcPct val="100000"/>
              </a:lnSpc>
              <a:spcBef>
                <a:spcPts val="0"/>
              </a:spcBef>
              <a:spcAft>
                <a:spcPts val="0"/>
              </a:spcAft>
              <a:buClr>
                <a:srgbClr val="000000"/>
              </a:buClr>
              <a:buSzPts val="1400"/>
              <a:buFont typeface="Arial"/>
              <a:buNone/>
            </a:pPr>
            <a:r>
              <a:rPr lang="es-ES" sz="1200" b="0" i="0" u="none" strike="noStrike" cap="none">
                <a:solidFill>
                  <a:srgbClr val="001E33"/>
                </a:solidFill>
                <a:latin typeface="Arial"/>
                <a:ea typeface="Arial"/>
                <a:cs typeface="Arial"/>
                <a:sym typeface="Arial"/>
              </a:rPr>
              <a:t>Este algoritmo resuelve el problema de encontrar el camino más corto y a partir se su digrama de grafos se puede comprender el funcionamiento del algoritmo</a:t>
            </a:r>
            <a:r>
              <a:rPr lang="es-ES" sz="1200">
                <a:solidFill>
                  <a:srgbClr val="001E33"/>
                </a:solidFill>
              </a:rPr>
              <a:t>.</a:t>
            </a:r>
          </a:p>
          <a:p>
            <a:pPr marL="0" marR="0" lvl="0" indent="0" algn="l" rtl="0">
              <a:lnSpc>
                <a:spcPct val="100000"/>
              </a:lnSpc>
              <a:spcBef>
                <a:spcPts val="0"/>
              </a:spcBef>
              <a:spcAft>
                <a:spcPts val="0"/>
              </a:spcAft>
              <a:buClr>
                <a:srgbClr val="000000"/>
              </a:buClr>
              <a:buSzPts val="1400"/>
              <a:buFont typeface="Arial"/>
              <a:buNone/>
            </a:pPr>
            <a:r>
              <a:rPr lang="es-ES" sz="1200">
                <a:solidFill>
                  <a:srgbClr val="001E33"/>
                </a:solidFill>
              </a:rPr>
              <a:t>La grafica representa las calles y posibles rutas disponibles, para mostrar la ruta más beneficiosa.</a:t>
            </a:r>
            <a:endParaRPr lang="es-ES" sz="1200" b="0" i="0" u="none" strike="noStrike" cap="none" dirty="0">
              <a:solidFill>
                <a:srgbClr val="000000"/>
              </a:solidFill>
              <a:latin typeface="Arial"/>
              <a:ea typeface="Arial"/>
              <a:cs typeface="Arial"/>
              <a:sym typeface="Arial"/>
            </a:endParaRPr>
          </a:p>
        </p:txBody>
      </p:sp>
      <p:pic>
        <p:nvPicPr>
          <p:cNvPr id="405" name="Google Shape;405;p3"/>
          <p:cNvPicPr preferRelativeResize="0"/>
          <p:nvPr/>
        </p:nvPicPr>
        <p:blipFill rotWithShape="1">
          <a:blip r:embed="rId4">
            <a:alphaModFix/>
          </a:blip>
          <a:srcRect/>
          <a:stretch/>
        </p:blipFill>
        <p:spPr>
          <a:xfrm>
            <a:off x="7263775" y="2042306"/>
            <a:ext cx="4191000" cy="2357450"/>
          </a:xfrm>
          <a:prstGeom prst="rect">
            <a:avLst/>
          </a:prstGeom>
          <a:noFill/>
          <a:ln>
            <a:noFill/>
          </a:ln>
        </p:spPr>
      </p:pic>
      <p:pic>
        <p:nvPicPr>
          <p:cNvPr id="3" name="Imagen 2">
            <a:extLst>
              <a:ext uri="{FF2B5EF4-FFF2-40B4-BE49-F238E27FC236}">
                <a16:creationId xmlns:a16="http://schemas.microsoft.com/office/drawing/2014/main" id="{8314EA5F-31E1-4D46-BAB9-92C208ADB329}"/>
              </a:ext>
            </a:extLst>
          </p:cNvPr>
          <p:cNvPicPr>
            <a:picLocks noChangeAspect="1"/>
          </p:cNvPicPr>
          <p:nvPr/>
        </p:nvPicPr>
        <p:blipFill>
          <a:blip r:embed="rId5"/>
          <a:stretch>
            <a:fillRect/>
          </a:stretch>
        </p:blipFill>
        <p:spPr>
          <a:xfrm>
            <a:off x="265323" y="922091"/>
            <a:ext cx="6617257" cy="372220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pic>
        <p:nvPicPr>
          <p:cNvPr id="411" name="Google Shape;411;p5"/>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412" name="Google Shape;412;p5"/>
          <p:cNvSpPr/>
          <p:nvPr/>
        </p:nvSpPr>
        <p:spPr>
          <a:xfrm>
            <a:off x="265329" y="376925"/>
            <a:ext cx="58833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Complejidad del algoritmo</a:t>
            </a:r>
            <a:endParaRPr sz="2200" b="0" i="0" u="none" strike="noStrike" cap="none">
              <a:solidFill>
                <a:srgbClr val="000000"/>
              </a:solidFill>
              <a:latin typeface="Arial"/>
              <a:ea typeface="Arial"/>
              <a:cs typeface="Arial"/>
              <a:sym typeface="Arial"/>
            </a:endParaRPr>
          </a:p>
        </p:txBody>
      </p:sp>
      <p:sp>
        <p:nvSpPr>
          <p:cNvPr id="413" name="Google Shape;413;p5"/>
          <p:cNvSpPr/>
          <p:nvPr/>
        </p:nvSpPr>
        <p:spPr>
          <a:xfrm>
            <a:off x="471720" y="3327525"/>
            <a:ext cx="6090300" cy="2553091"/>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ES" sz="2000" b="0" i="0" u="none" strike="noStrike" cap="none" dirty="0">
                <a:solidFill>
                  <a:srgbClr val="001E33"/>
                </a:solidFill>
                <a:latin typeface="Arial"/>
                <a:ea typeface="Arial"/>
                <a:cs typeface="Arial"/>
                <a:sym typeface="Arial"/>
              </a:rPr>
              <a:t>Complejidad temporal se trata de la cantidad de tiempo requerido para la ejecución del algoritmo. Mientras la complejidad de la memoria es la cantidad de memoria necesario para el algoritmo según el espacio que ocupan sus variables.</a:t>
            </a:r>
          </a:p>
          <a:p>
            <a:pPr marL="0" marR="0" lvl="0" indent="0" algn="l" rtl="0">
              <a:lnSpc>
                <a:spcPct val="100000"/>
              </a:lnSpc>
              <a:spcBef>
                <a:spcPts val="0"/>
              </a:spcBef>
              <a:spcAft>
                <a:spcPts val="0"/>
              </a:spcAft>
              <a:buClr>
                <a:srgbClr val="000000"/>
              </a:buClr>
              <a:buSzPts val="1400"/>
              <a:buFont typeface="Arial"/>
              <a:buNone/>
            </a:pPr>
            <a:endParaRPr lang="es-ES" sz="2000" b="1" i="0" u="none" strike="noStrike" cap="none" dirty="0">
              <a:solidFill>
                <a:srgbClr val="001E33"/>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s-ES" sz="2000" b="1" dirty="0">
                <a:solidFill>
                  <a:srgbClr val="001E33"/>
                </a:solidFill>
              </a:rPr>
              <a:t>E = aristas</a:t>
            </a:r>
          </a:p>
          <a:p>
            <a:pPr marL="0" marR="0" lvl="0" indent="0" algn="l" rtl="0">
              <a:lnSpc>
                <a:spcPct val="100000"/>
              </a:lnSpc>
              <a:spcBef>
                <a:spcPts val="0"/>
              </a:spcBef>
              <a:spcAft>
                <a:spcPts val="0"/>
              </a:spcAft>
              <a:buClr>
                <a:srgbClr val="000000"/>
              </a:buClr>
              <a:buSzPts val="1400"/>
              <a:buFont typeface="Arial"/>
              <a:buNone/>
            </a:pPr>
            <a:r>
              <a:rPr lang="es-ES" sz="2000" b="1" i="0" u="none" strike="noStrike" cap="none" dirty="0">
                <a:solidFill>
                  <a:srgbClr val="001E33"/>
                </a:solidFill>
                <a:latin typeface="Arial"/>
                <a:ea typeface="Arial"/>
                <a:cs typeface="Arial"/>
                <a:sym typeface="Arial"/>
              </a:rPr>
              <a:t>V = </a:t>
            </a:r>
            <a:r>
              <a:rPr lang="es-ES" sz="2000" b="1" i="0" u="none" strike="noStrike" cap="none" dirty="0" err="1">
                <a:solidFill>
                  <a:srgbClr val="001E33"/>
                </a:solidFill>
                <a:latin typeface="Arial"/>
                <a:ea typeface="Arial"/>
                <a:cs typeface="Arial"/>
                <a:sym typeface="Arial"/>
              </a:rPr>
              <a:t>vertices</a:t>
            </a:r>
            <a:endParaRPr lang="es-ES" sz="1200" b="1" i="0" u="none" strike="noStrike" cap="none" dirty="0">
              <a:solidFill>
                <a:srgbClr val="ED7D31"/>
              </a:solidFill>
              <a:latin typeface="Arial"/>
              <a:ea typeface="Arial"/>
              <a:cs typeface="Arial"/>
              <a:sym typeface="Arial"/>
            </a:endParaRPr>
          </a:p>
        </p:txBody>
      </p:sp>
      <p:sp>
        <p:nvSpPr>
          <p:cNvPr id="417" name="Google Shape;417;p5"/>
          <p:cNvSpPr/>
          <p:nvPr/>
        </p:nvSpPr>
        <p:spPr>
          <a:xfrm rot="10800000" flipH="1">
            <a:off x="4567200" y="11746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422" name="Google Shape;422;p5"/>
          <p:cNvGraphicFramePr/>
          <p:nvPr>
            <p:extLst>
              <p:ext uri="{D42A27DB-BD31-4B8C-83A1-F6EECF244321}">
                <p14:modId xmlns:p14="http://schemas.microsoft.com/office/powerpoint/2010/main" val="2282206343"/>
              </p:ext>
            </p:extLst>
          </p:nvPr>
        </p:nvGraphicFramePr>
        <p:xfrm>
          <a:off x="471720" y="1194240"/>
          <a:ext cx="6246500" cy="1859275"/>
        </p:xfrm>
        <a:graphic>
          <a:graphicData uri="http://schemas.openxmlformats.org/drawingml/2006/table">
            <a:tbl>
              <a:tblPr>
                <a:noFill/>
                <a:tableStyleId>{2791DF2B-8CE8-47CA-A753-2D559099E446}</a:tableStyleId>
              </a:tblPr>
              <a:tblGrid>
                <a:gridCol w="2261475">
                  <a:extLst>
                    <a:ext uri="{9D8B030D-6E8A-4147-A177-3AD203B41FA5}">
                      <a16:colId xmlns:a16="http://schemas.microsoft.com/office/drawing/2014/main" val="20000"/>
                    </a:ext>
                  </a:extLst>
                </a:gridCol>
                <a:gridCol w="1902275">
                  <a:extLst>
                    <a:ext uri="{9D8B030D-6E8A-4147-A177-3AD203B41FA5}">
                      <a16:colId xmlns:a16="http://schemas.microsoft.com/office/drawing/2014/main" val="20001"/>
                    </a:ext>
                  </a:extLst>
                </a:gridCol>
                <a:gridCol w="2082750">
                  <a:extLst>
                    <a:ext uri="{9D8B030D-6E8A-4147-A177-3AD203B41FA5}">
                      <a16:colId xmlns:a16="http://schemas.microsoft.com/office/drawing/2014/main" val="20002"/>
                    </a:ext>
                  </a:extLst>
                </a:gridCol>
              </a:tblGrid>
              <a:tr h="10972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dirty="0"/>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chemeClr val="accent2"/>
                          </a:solidFill>
                          <a:latin typeface="Arial"/>
                          <a:ea typeface="Arial"/>
                          <a:cs typeface="Arial"/>
                          <a:sym typeface="Arial"/>
                        </a:rPr>
                        <a:t>Complejidad temporal</a:t>
                      </a:r>
                      <a:endParaRPr sz="2200" b="0" u="none" strike="noStrike" cap="none">
                        <a:solidFill>
                          <a:schemeClr val="accent2"/>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chemeClr val="accent4"/>
                          </a:solidFill>
                          <a:latin typeface="Arial"/>
                          <a:ea typeface="Arial"/>
                          <a:cs typeface="Arial"/>
                          <a:sym typeface="Arial"/>
                        </a:rPr>
                        <a:t>Complejidad de la memoria</a:t>
                      </a:r>
                      <a:endParaRPr sz="2200" b="0" u="none" strike="noStrike" cap="none">
                        <a:solidFill>
                          <a:schemeClr val="accent4"/>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0"/>
                  </a:ext>
                </a:extLst>
              </a:tr>
              <a:tr h="762000">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dirty="0">
                          <a:solidFill>
                            <a:srgbClr val="FFFFFF"/>
                          </a:solidFill>
                        </a:rPr>
                        <a:t>Dijkstra</a:t>
                      </a:r>
                      <a:endParaRPr sz="2200" b="0" u="none" strike="noStrike" cap="none" dirty="0">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dirty="0">
                          <a:solidFill>
                            <a:srgbClr val="FFFFFF"/>
                          </a:solidFill>
                          <a:latin typeface="Arial"/>
                          <a:ea typeface="Arial"/>
                          <a:cs typeface="Arial"/>
                          <a:sym typeface="Arial"/>
                        </a:rPr>
                        <a:t>O(n</a:t>
                      </a:r>
                      <a:r>
                        <a:rPr lang="en-US" sz="2200" b="0" u="none" strike="noStrike" cap="none" baseline="30000" dirty="0">
                          <a:solidFill>
                            <a:srgbClr val="FFFFFF"/>
                          </a:solidFill>
                          <a:latin typeface="Arial"/>
                          <a:ea typeface="Arial"/>
                          <a:cs typeface="Arial"/>
                          <a:sym typeface="Arial"/>
                        </a:rPr>
                        <a:t>2</a:t>
                      </a:r>
                      <a:r>
                        <a:rPr lang="en-US" sz="2200" b="0" u="none" strike="noStrike" cap="none" dirty="0">
                          <a:solidFill>
                            <a:srgbClr val="FFFFFF"/>
                          </a:solidFill>
                          <a:latin typeface="Arial"/>
                          <a:ea typeface="Arial"/>
                          <a:cs typeface="Arial"/>
                          <a:sym typeface="Arial"/>
                        </a:rPr>
                        <a:t>)</a:t>
                      </a:r>
                      <a:endParaRPr sz="2200" b="0" u="none" strike="noStrike" cap="none" dirty="0">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dirty="0">
                          <a:solidFill>
                            <a:srgbClr val="FFFFFF"/>
                          </a:solidFill>
                          <a:latin typeface="Arial"/>
                          <a:ea typeface="Arial"/>
                          <a:cs typeface="Arial"/>
                          <a:sym typeface="Arial"/>
                        </a:rPr>
                        <a:t>O(</a:t>
                      </a:r>
                      <a:r>
                        <a:rPr lang="en-US" sz="2200" u="none" strike="noStrike" cap="none" dirty="0">
                          <a:solidFill>
                            <a:srgbClr val="FFFFFF"/>
                          </a:solidFill>
                        </a:rPr>
                        <a:t>E + V log V</a:t>
                      </a:r>
                      <a:r>
                        <a:rPr lang="en-US" sz="2200" b="0" u="none" strike="noStrike" cap="none" dirty="0">
                          <a:solidFill>
                            <a:srgbClr val="FFFFFF"/>
                          </a:solidFill>
                          <a:latin typeface="Arial"/>
                          <a:ea typeface="Arial"/>
                          <a:cs typeface="Arial"/>
                          <a:sym typeface="Arial"/>
                        </a:rPr>
                        <a:t>)</a:t>
                      </a:r>
                      <a:endParaRPr sz="2200" b="0" u="none" strike="noStrike" cap="none" dirty="0">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1"/>
                  </a:ext>
                </a:extLst>
              </a:tr>
            </a:tbl>
          </a:graphicData>
        </a:graphic>
      </p:graphicFrame>
      <p:pic>
        <p:nvPicPr>
          <p:cNvPr id="427" name="Google Shape;427;p5"/>
          <p:cNvPicPr preferRelativeResize="0"/>
          <p:nvPr/>
        </p:nvPicPr>
        <p:blipFill rotWithShape="1">
          <a:blip r:embed="rId4">
            <a:alphaModFix/>
          </a:blip>
          <a:srcRect/>
          <a:stretch/>
        </p:blipFill>
        <p:spPr>
          <a:xfrm>
            <a:off x="7150250" y="1768400"/>
            <a:ext cx="4157674" cy="311825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460</TotalTime>
  <Words>256</Words>
  <Application>Microsoft Office PowerPoint</Application>
  <PresentationFormat>Panorámica</PresentationFormat>
  <Paragraphs>43</Paragraphs>
  <Slides>7</Slides>
  <Notes>7</Notes>
  <HiddenSlides>0</HiddenSlides>
  <MMClips>0</MMClips>
  <ScaleCrop>false</ScaleCrop>
  <HeadingPairs>
    <vt:vector size="6" baseType="variant">
      <vt:variant>
        <vt:lpstr>Fuentes usadas</vt:lpstr>
      </vt:variant>
      <vt:variant>
        <vt:i4>3</vt:i4>
      </vt:variant>
      <vt:variant>
        <vt:lpstr>Tema</vt:lpstr>
      </vt:variant>
      <vt:variant>
        <vt:i4>2</vt:i4>
      </vt:variant>
      <vt:variant>
        <vt:lpstr>Títulos de diapositiva</vt:lpstr>
      </vt:variant>
      <vt:variant>
        <vt:i4>7</vt:i4>
      </vt:variant>
    </vt:vector>
  </HeadingPairs>
  <TitlesOfParts>
    <vt:vector size="12" baseType="lpstr">
      <vt:lpstr>Times New Roman</vt:lpstr>
      <vt:lpstr>Arial</vt:lpstr>
      <vt:lpstr>Calibri</vt:lpstr>
      <vt:lpstr>Office Theme</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Referee</dc:creator>
  <cp:lastModifiedBy>Sara Isabel Ortiz</cp:lastModifiedBy>
  <cp:revision>3</cp:revision>
  <dcterms:created xsi:type="dcterms:W3CDTF">2020-06-26T14:36:07Z</dcterms:created>
  <dcterms:modified xsi:type="dcterms:W3CDTF">2022-04-18T01:51:47Z</dcterms:modified>
</cp:coreProperties>
</file>